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96" r:id="rId2"/>
    <p:sldId id="497" r:id="rId3"/>
    <p:sldId id="492" r:id="rId4"/>
    <p:sldId id="258" r:id="rId5"/>
    <p:sldId id="315" r:id="rId6"/>
    <p:sldId id="312" r:id="rId7"/>
    <p:sldId id="313" r:id="rId8"/>
    <p:sldId id="314" r:id="rId9"/>
    <p:sldId id="407" r:id="rId10"/>
    <p:sldId id="408" r:id="rId11"/>
    <p:sldId id="409" r:id="rId12"/>
    <p:sldId id="359" r:id="rId13"/>
    <p:sldId id="372" r:id="rId14"/>
    <p:sldId id="375" r:id="rId15"/>
    <p:sldId id="373" r:id="rId16"/>
    <p:sldId id="376" r:id="rId17"/>
    <p:sldId id="256" r:id="rId18"/>
    <p:sldId id="286" r:id="rId19"/>
    <p:sldId id="403" r:id="rId20"/>
    <p:sldId id="404" r:id="rId21"/>
    <p:sldId id="405" r:id="rId22"/>
    <p:sldId id="395" r:id="rId23"/>
    <p:sldId id="282" r:id="rId24"/>
    <p:sldId id="406" r:id="rId25"/>
    <p:sldId id="401" r:id="rId26"/>
    <p:sldId id="493" r:id="rId27"/>
    <p:sldId id="494" r:id="rId28"/>
    <p:sldId id="495" r:id="rId29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FCE08-F116-4847-8A88-1E33BE9CF7D8}" v="609" dt="2023-05-09T17:18:40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16"/>
    <p:restoredTop sz="95153"/>
  </p:normalViewPr>
  <p:slideViewPr>
    <p:cSldViewPr snapToGrid="0">
      <p:cViewPr varScale="1">
        <p:scale>
          <a:sx n="73" d="100"/>
          <a:sy n="73" d="100"/>
        </p:scale>
        <p:origin x="1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DDA THANASETKORN" userId="7deda2f1e1e16057" providerId="LiveId" clId="{629FCE08-F116-4847-8A88-1E33BE9CF7D8}"/>
    <pc:docChg chg="undo custSel addSld delSld modSld">
      <pc:chgData name="PANADDA THANASETKORN" userId="7deda2f1e1e16057" providerId="LiveId" clId="{629FCE08-F116-4847-8A88-1E33BE9CF7D8}" dt="2023-05-09T17:22:48.483" v="992" actId="403"/>
      <pc:docMkLst>
        <pc:docMk/>
      </pc:docMkLst>
      <pc:sldChg chg="modSp mod">
        <pc:chgData name="PANADDA THANASETKORN" userId="7deda2f1e1e16057" providerId="LiveId" clId="{629FCE08-F116-4847-8A88-1E33BE9CF7D8}" dt="2023-05-01T06:05:16.325" v="614" actId="27636"/>
        <pc:sldMkLst>
          <pc:docMk/>
          <pc:sldMk cId="138517092" sldId="256"/>
        </pc:sldMkLst>
        <pc:spChg chg="mod">
          <ac:chgData name="PANADDA THANASETKORN" userId="7deda2f1e1e16057" providerId="LiveId" clId="{629FCE08-F116-4847-8A88-1E33BE9CF7D8}" dt="2023-05-01T06:04:27.281" v="608" actId="2711"/>
          <ac:spMkLst>
            <pc:docMk/>
            <pc:sldMk cId="138517092" sldId="256"/>
            <ac:spMk id="2" creationId="{0E1B60AE-B50C-F15E-D379-D87DC55A14F3}"/>
          </ac:spMkLst>
        </pc:spChg>
        <pc:spChg chg="mod">
          <ac:chgData name="PANADDA THANASETKORN" userId="7deda2f1e1e16057" providerId="LiveId" clId="{629FCE08-F116-4847-8A88-1E33BE9CF7D8}" dt="2023-05-01T06:05:16.325" v="614" actId="27636"/>
          <ac:spMkLst>
            <pc:docMk/>
            <pc:sldMk cId="138517092" sldId="256"/>
            <ac:spMk id="3" creationId="{E61FD6E4-1427-7BD7-67CE-CB5E1BFBB929}"/>
          </ac:spMkLst>
        </pc:spChg>
      </pc:sldChg>
      <pc:sldChg chg="modSp add mod">
        <pc:chgData name="PANADDA THANASETKORN" userId="7deda2f1e1e16057" providerId="LiveId" clId="{629FCE08-F116-4847-8A88-1E33BE9CF7D8}" dt="2023-05-09T17:03:59.006" v="631" actId="2711"/>
        <pc:sldMkLst>
          <pc:docMk/>
          <pc:sldMk cId="0" sldId="258"/>
        </pc:sldMkLst>
        <pc:spChg chg="mod">
          <ac:chgData name="PANADDA THANASETKORN" userId="7deda2f1e1e16057" providerId="LiveId" clId="{629FCE08-F116-4847-8A88-1E33BE9CF7D8}" dt="2023-05-09T17:03:59.006" v="631" actId="2711"/>
          <ac:spMkLst>
            <pc:docMk/>
            <pc:sldMk cId="0" sldId="258"/>
            <ac:spMk id="19" creationId="{70F58A67-71A1-D805-92B5-1484290326C5}"/>
          </ac:spMkLst>
        </pc:spChg>
        <pc:spChg chg="mod">
          <ac:chgData name="PANADDA THANASETKORN" userId="7deda2f1e1e16057" providerId="LiveId" clId="{629FCE08-F116-4847-8A88-1E33BE9CF7D8}" dt="2023-05-09T17:03:59.006" v="631" actId="2711"/>
          <ac:spMkLst>
            <pc:docMk/>
            <pc:sldMk cId="0" sldId="258"/>
            <ac:spMk id="20" creationId="{C4F4783E-82FC-F361-361F-D5E697B12496}"/>
          </ac:spMkLst>
        </pc:spChg>
        <pc:graphicFrameChg chg="mod modGraphic">
          <ac:chgData name="PANADDA THANASETKORN" userId="7deda2f1e1e16057" providerId="LiveId" clId="{629FCE08-F116-4847-8A88-1E33BE9CF7D8}" dt="2023-05-09T17:03:50.189" v="630" actId="404"/>
          <ac:graphicFrameMkLst>
            <pc:docMk/>
            <pc:sldMk cId="0" sldId="258"/>
            <ac:graphicFrameMk id="18" creationId="{D58A52FF-B6BA-0C39-C757-DC9C4EADBB8F}"/>
          </ac:graphicFrameMkLst>
        </pc:graphicFrameChg>
      </pc:sldChg>
      <pc:sldChg chg="del">
        <pc:chgData name="PANADDA THANASETKORN" userId="7deda2f1e1e16057" providerId="LiveId" clId="{629FCE08-F116-4847-8A88-1E33BE9CF7D8}" dt="2023-05-01T05:02:33.333" v="3" actId="2696"/>
        <pc:sldMkLst>
          <pc:docMk/>
          <pc:sldMk cId="3785533454" sldId="260"/>
        </pc:sldMkLst>
      </pc:sldChg>
      <pc:sldChg chg="del">
        <pc:chgData name="PANADDA THANASETKORN" userId="7deda2f1e1e16057" providerId="LiveId" clId="{629FCE08-F116-4847-8A88-1E33BE9CF7D8}" dt="2023-05-01T05:02:33.362" v="8" actId="2696"/>
        <pc:sldMkLst>
          <pc:docMk/>
          <pc:sldMk cId="137254628" sldId="261"/>
        </pc:sldMkLst>
      </pc:sldChg>
      <pc:sldChg chg="del">
        <pc:chgData name="PANADDA THANASETKORN" userId="7deda2f1e1e16057" providerId="LiveId" clId="{629FCE08-F116-4847-8A88-1E33BE9CF7D8}" dt="2023-05-01T05:02:33.416" v="17" actId="2696"/>
        <pc:sldMkLst>
          <pc:docMk/>
          <pc:sldMk cId="2569820073" sldId="269"/>
        </pc:sldMkLst>
      </pc:sldChg>
      <pc:sldChg chg="del">
        <pc:chgData name="PANADDA THANASETKORN" userId="7deda2f1e1e16057" providerId="LiveId" clId="{629FCE08-F116-4847-8A88-1E33BE9CF7D8}" dt="2023-05-01T05:02:33.432" v="18" actId="2696"/>
        <pc:sldMkLst>
          <pc:docMk/>
          <pc:sldMk cId="3797979362" sldId="270"/>
        </pc:sldMkLst>
      </pc:sldChg>
      <pc:sldChg chg="del">
        <pc:chgData name="PANADDA THANASETKORN" userId="7deda2f1e1e16057" providerId="LiveId" clId="{629FCE08-F116-4847-8A88-1E33BE9CF7D8}" dt="2023-05-01T05:02:33.403" v="15" actId="2696"/>
        <pc:sldMkLst>
          <pc:docMk/>
          <pc:sldMk cId="2705991475" sldId="274"/>
        </pc:sldMkLst>
      </pc:sldChg>
      <pc:sldChg chg="del">
        <pc:chgData name="PANADDA THANASETKORN" userId="7deda2f1e1e16057" providerId="LiveId" clId="{629FCE08-F116-4847-8A88-1E33BE9CF7D8}" dt="2023-05-01T05:02:33.338" v="4" actId="2696"/>
        <pc:sldMkLst>
          <pc:docMk/>
          <pc:sldMk cId="1598050231" sldId="287"/>
        </pc:sldMkLst>
      </pc:sldChg>
      <pc:sldChg chg="del">
        <pc:chgData name="PANADDA THANASETKORN" userId="7deda2f1e1e16057" providerId="LiveId" clId="{629FCE08-F116-4847-8A88-1E33BE9CF7D8}" dt="2023-05-01T05:02:33.356" v="7" actId="2696"/>
        <pc:sldMkLst>
          <pc:docMk/>
          <pc:sldMk cId="1501724043" sldId="293"/>
        </pc:sldMkLst>
      </pc:sldChg>
      <pc:sldChg chg="del">
        <pc:chgData name="PANADDA THANASETKORN" userId="7deda2f1e1e16057" providerId="LiveId" clId="{629FCE08-F116-4847-8A88-1E33BE9CF7D8}" dt="2023-05-01T05:02:33.401" v="14" actId="2696"/>
        <pc:sldMkLst>
          <pc:docMk/>
          <pc:sldMk cId="46086796" sldId="301"/>
        </pc:sldMkLst>
      </pc:sldChg>
      <pc:sldChg chg="modSp add mod setBg">
        <pc:chgData name="PANADDA THANASETKORN" userId="7deda2f1e1e16057" providerId="LiveId" clId="{629FCE08-F116-4847-8A88-1E33BE9CF7D8}" dt="2023-05-09T16:53:33.737" v="615" actId="2711"/>
        <pc:sldMkLst>
          <pc:docMk/>
          <pc:sldMk cId="1263874940" sldId="312"/>
        </pc:sldMkLst>
        <pc:spChg chg="mod">
          <ac:chgData name="PANADDA THANASETKORN" userId="7deda2f1e1e16057" providerId="LiveId" clId="{629FCE08-F116-4847-8A88-1E33BE9CF7D8}" dt="2023-05-09T16:53:33.737" v="615" actId="2711"/>
          <ac:spMkLst>
            <pc:docMk/>
            <pc:sldMk cId="1263874940" sldId="312"/>
            <ac:spMk id="2" creationId="{BD701894-1887-631F-3448-0EE93FBA9991}"/>
          </ac:spMkLst>
        </pc:spChg>
      </pc:sldChg>
      <pc:sldChg chg="modSp add mod setBg">
        <pc:chgData name="PANADDA THANASETKORN" userId="7deda2f1e1e16057" providerId="LiveId" clId="{629FCE08-F116-4847-8A88-1E33BE9CF7D8}" dt="2023-05-09T16:53:49.064" v="617" actId="2711"/>
        <pc:sldMkLst>
          <pc:docMk/>
          <pc:sldMk cId="124502370" sldId="313"/>
        </pc:sldMkLst>
        <pc:spChg chg="mod">
          <ac:chgData name="PANADDA THANASETKORN" userId="7deda2f1e1e16057" providerId="LiveId" clId="{629FCE08-F116-4847-8A88-1E33BE9CF7D8}" dt="2023-05-09T16:53:49.064" v="617" actId="2711"/>
          <ac:spMkLst>
            <pc:docMk/>
            <pc:sldMk cId="124502370" sldId="313"/>
            <ac:spMk id="3" creationId="{CE75B02A-C39B-14ED-6078-CA13A31C166C}"/>
          </ac:spMkLst>
        </pc:spChg>
      </pc:sldChg>
      <pc:sldChg chg="modSp add mod setBg">
        <pc:chgData name="PANADDA THANASETKORN" userId="7deda2f1e1e16057" providerId="LiveId" clId="{629FCE08-F116-4847-8A88-1E33BE9CF7D8}" dt="2023-05-09T16:54:01.158" v="618" actId="2711"/>
        <pc:sldMkLst>
          <pc:docMk/>
          <pc:sldMk cId="1225171458" sldId="314"/>
        </pc:sldMkLst>
        <pc:spChg chg="mod">
          <ac:chgData name="PANADDA THANASETKORN" userId="7deda2f1e1e16057" providerId="LiveId" clId="{629FCE08-F116-4847-8A88-1E33BE9CF7D8}" dt="2023-05-09T16:54:01.158" v="618" actId="2711"/>
          <ac:spMkLst>
            <pc:docMk/>
            <pc:sldMk cId="1225171458" sldId="314"/>
            <ac:spMk id="9" creationId="{DC408729-C5D3-7B92-CA35-A4EAD8E47267}"/>
          </ac:spMkLst>
        </pc:spChg>
        <pc:spChg chg="mod">
          <ac:chgData name="PANADDA THANASETKORN" userId="7deda2f1e1e16057" providerId="LiveId" clId="{629FCE08-F116-4847-8A88-1E33BE9CF7D8}" dt="2023-05-09T16:54:01.158" v="618" actId="2711"/>
          <ac:spMkLst>
            <pc:docMk/>
            <pc:sldMk cId="1225171458" sldId="314"/>
            <ac:spMk id="10" creationId="{2D3A0B96-F9CD-C86A-C3F0-18AE6F12F96C}"/>
          </ac:spMkLst>
        </pc:spChg>
      </pc:sldChg>
      <pc:sldChg chg="addSp delSp modSp add mod setBg">
        <pc:chgData name="PANADDA THANASETKORN" userId="7deda2f1e1e16057" providerId="LiveId" clId="{629FCE08-F116-4847-8A88-1E33BE9CF7D8}" dt="2023-05-09T17:02:26.307" v="620"/>
        <pc:sldMkLst>
          <pc:docMk/>
          <pc:sldMk cId="3707177560" sldId="315"/>
        </pc:sldMkLst>
        <pc:spChg chg="mod">
          <ac:chgData name="PANADDA THANASETKORN" userId="7deda2f1e1e16057" providerId="LiveId" clId="{629FCE08-F116-4847-8A88-1E33BE9CF7D8}" dt="2023-05-09T16:53:42.688" v="616" actId="2711"/>
          <ac:spMkLst>
            <pc:docMk/>
            <pc:sldMk cId="3707177560" sldId="315"/>
            <ac:spMk id="2" creationId="{54BE3869-AF73-95AB-DF5D-1F09AAF404FC}"/>
          </ac:spMkLst>
        </pc:spChg>
        <pc:spChg chg="add del mod">
          <ac:chgData name="PANADDA THANASETKORN" userId="7deda2f1e1e16057" providerId="LiveId" clId="{629FCE08-F116-4847-8A88-1E33BE9CF7D8}" dt="2023-05-09T17:02:26.307" v="620"/>
          <ac:spMkLst>
            <pc:docMk/>
            <pc:sldMk cId="3707177560" sldId="315"/>
            <ac:spMk id="3" creationId="{A984FB60-D4E9-E2B0-9E24-D11C32287FF7}"/>
          </ac:spMkLst>
        </pc:spChg>
      </pc:sldChg>
      <pc:sldChg chg="modSp add mod setBg">
        <pc:chgData name="PANADDA THANASETKORN" userId="7deda2f1e1e16057" providerId="LiveId" clId="{629FCE08-F116-4847-8A88-1E33BE9CF7D8}" dt="2023-05-01T05:54:33.349" v="545" actId="27636"/>
        <pc:sldMkLst>
          <pc:docMk/>
          <pc:sldMk cId="1530637193" sldId="359"/>
        </pc:sldMkLst>
        <pc:spChg chg="mod">
          <ac:chgData name="PANADDA THANASETKORN" userId="7deda2f1e1e16057" providerId="LiveId" clId="{629FCE08-F116-4847-8A88-1E33BE9CF7D8}" dt="2023-05-01T05:54:33.349" v="545" actId="27636"/>
          <ac:spMkLst>
            <pc:docMk/>
            <pc:sldMk cId="1530637193" sldId="359"/>
            <ac:spMk id="2" creationId="{D9B85F3A-0D98-4AE5-8CED-AA4A4CF82188}"/>
          </ac:spMkLst>
        </pc:spChg>
      </pc:sldChg>
      <pc:sldChg chg="del">
        <pc:chgData name="PANADDA THANASETKORN" userId="7deda2f1e1e16057" providerId="LiveId" clId="{629FCE08-F116-4847-8A88-1E33BE9CF7D8}" dt="2023-05-01T05:02:33.346" v="5" actId="2696"/>
        <pc:sldMkLst>
          <pc:docMk/>
          <pc:sldMk cId="1983216470" sldId="366"/>
        </pc:sldMkLst>
      </pc:sldChg>
      <pc:sldChg chg="add setBg">
        <pc:chgData name="PANADDA THANASETKORN" userId="7deda2f1e1e16057" providerId="LiveId" clId="{629FCE08-F116-4847-8A88-1E33BE9CF7D8}" dt="2023-05-01T05:54:52.097" v="546"/>
        <pc:sldMkLst>
          <pc:docMk/>
          <pc:sldMk cId="3204336330" sldId="372"/>
        </pc:sldMkLst>
      </pc:sldChg>
      <pc:sldChg chg="add">
        <pc:chgData name="PANADDA THANASETKORN" userId="7deda2f1e1e16057" providerId="LiveId" clId="{629FCE08-F116-4847-8A88-1E33BE9CF7D8}" dt="2023-05-01T05:55:21.529" v="547"/>
        <pc:sldMkLst>
          <pc:docMk/>
          <pc:sldMk cId="4048127933" sldId="373"/>
        </pc:sldMkLst>
      </pc:sldChg>
      <pc:sldChg chg="add">
        <pc:chgData name="PANADDA THANASETKORN" userId="7deda2f1e1e16057" providerId="LiveId" clId="{629FCE08-F116-4847-8A88-1E33BE9CF7D8}" dt="2023-05-01T05:55:21.529" v="547"/>
        <pc:sldMkLst>
          <pc:docMk/>
          <pc:sldMk cId="2460887685" sldId="375"/>
        </pc:sldMkLst>
      </pc:sldChg>
      <pc:sldChg chg="add">
        <pc:chgData name="PANADDA THANASETKORN" userId="7deda2f1e1e16057" providerId="LiveId" clId="{629FCE08-F116-4847-8A88-1E33BE9CF7D8}" dt="2023-05-01T05:55:21.529" v="547"/>
        <pc:sldMkLst>
          <pc:docMk/>
          <pc:sldMk cId="4093968208" sldId="376"/>
        </pc:sldMkLst>
      </pc:sldChg>
      <pc:sldChg chg="del">
        <pc:chgData name="PANADDA THANASETKORN" userId="7deda2f1e1e16057" providerId="LiveId" clId="{629FCE08-F116-4847-8A88-1E33BE9CF7D8}" dt="2023-05-01T05:02:33.374" v="10" actId="2696"/>
        <pc:sldMkLst>
          <pc:docMk/>
          <pc:sldMk cId="2061675766" sldId="377"/>
        </pc:sldMkLst>
      </pc:sldChg>
      <pc:sldChg chg="del">
        <pc:chgData name="PANADDA THANASETKORN" userId="7deda2f1e1e16057" providerId="LiveId" clId="{629FCE08-F116-4847-8A88-1E33BE9CF7D8}" dt="2023-05-01T05:02:33.325" v="2" actId="2696"/>
        <pc:sldMkLst>
          <pc:docMk/>
          <pc:sldMk cId="169375248" sldId="378"/>
        </pc:sldMkLst>
      </pc:sldChg>
      <pc:sldChg chg="del">
        <pc:chgData name="PANADDA THANASETKORN" userId="7deda2f1e1e16057" providerId="LiveId" clId="{629FCE08-F116-4847-8A88-1E33BE9CF7D8}" dt="2023-05-01T05:02:33.368" v="9" actId="2696"/>
        <pc:sldMkLst>
          <pc:docMk/>
          <pc:sldMk cId="1056734947" sldId="379"/>
        </pc:sldMkLst>
      </pc:sldChg>
      <pc:sldChg chg="del">
        <pc:chgData name="PANADDA THANASETKORN" userId="7deda2f1e1e16057" providerId="LiveId" clId="{629FCE08-F116-4847-8A88-1E33BE9CF7D8}" dt="2023-05-01T05:02:33.381" v="11" actId="2696"/>
        <pc:sldMkLst>
          <pc:docMk/>
          <pc:sldMk cId="3243022792" sldId="392"/>
        </pc:sldMkLst>
      </pc:sldChg>
      <pc:sldChg chg="del">
        <pc:chgData name="PANADDA THANASETKORN" userId="7deda2f1e1e16057" providerId="LiveId" clId="{629FCE08-F116-4847-8A88-1E33BE9CF7D8}" dt="2023-05-01T05:02:33.319" v="1" actId="2696"/>
        <pc:sldMkLst>
          <pc:docMk/>
          <pc:sldMk cId="3694215181" sldId="393"/>
        </pc:sldMkLst>
      </pc:sldChg>
      <pc:sldChg chg="del">
        <pc:chgData name="PANADDA THANASETKORN" userId="7deda2f1e1e16057" providerId="LiveId" clId="{629FCE08-F116-4847-8A88-1E33BE9CF7D8}" dt="2023-05-01T05:02:33.388" v="12" actId="2696"/>
        <pc:sldMkLst>
          <pc:docMk/>
          <pc:sldMk cId="2795183945" sldId="397"/>
        </pc:sldMkLst>
      </pc:sldChg>
      <pc:sldChg chg="del">
        <pc:chgData name="PANADDA THANASETKORN" userId="7deda2f1e1e16057" providerId="LiveId" clId="{629FCE08-F116-4847-8A88-1E33BE9CF7D8}" dt="2023-05-01T05:02:33.395" v="13" actId="2696"/>
        <pc:sldMkLst>
          <pc:docMk/>
          <pc:sldMk cId="2852621168" sldId="398"/>
        </pc:sldMkLst>
      </pc:sldChg>
      <pc:sldChg chg="del">
        <pc:chgData name="PANADDA THANASETKORN" userId="7deda2f1e1e16057" providerId="LiveId" clId="{629FCE08-F116-4847-8A88-1E33BE9CF7D8}" dt="2023-05-01T05:02:33.410" v="16" actId="2696"/>
        <pc:sldMkLst>
          <pc:docMk/>
          <pc:sldMk cId="3365513880" sldId="399"/>
        </pc:sldMkLst>
      </pc:sldChg>
      <pc:sldChg chg="del">
        <pc:chgData name="PANADDA THANASETKORN" userId="7deda2f1e1e16057" providerId="LiveId" clId="{629FCE08-F116-4847-8A88-1E33BE9CF7D8}" dt="2023-05-01T05:02:33.312" v="0" actId="2696"/>
        <pc:sldMkLst>
          <pc:docMk/>
          <pc:sldMk cId="2289853960" sldId="402"/>
        </pc:sldMkLst>
      </pc:sldChg>
      <pc:sldChg chg="addSp delSp modSp new mod">
        <pc:chgData name="PANADDA THANASETKORN" userId="7deda2f1e1e16057" providerId="LiveId" clId="{629FCE08-F116-4847-8A88-1E33BE9CF7D8}" dt="2023-05-01T05:37:19.132" v="296" actId="20577"/>
        <pc:sldMkLst>
          <pc:docMk/>
          <pc:sldMk cId="2049912395" sldId="407"/>
        </pc:sldMkLst>
        <pc:spChg chg="mod">
          <ac:chgData name="PANADDA THANASETKORN" userId="7deda2f1e1e16057" providerId="LiveId" clId="{629FCE08-F116-4847-8A88-1E33BE9CF7D8}" dt="2023-05-01T05:23:01.594" v="84" actId="113"/>
          <ac:spMkLst>
            <pc:docMk/>
            <pc:sldMk cId="2049912395" sldId="407"/>
            <ac:spMk id="2" creationId="{E97DBD61-B5B0-F1A0-A5C6-0CB3A51FF26A}"/>
          </ac:spMkLst>
        </pc:spChg>
        <pc:spChg chg="del">
          <ac:chgData name="PANADDA THANASETKORN" userId="7deda2f1e1e16057" providerId="LiveId" clId="{629FCE08-F116-4847-8A88-1E33BE9CF7D8}" dt="2023-05-01T05:05:55.051" v="27" actId="1032"/>
          <ac:spMkLst>
            <pc:docMk/>
            <pc:sldMk cId="2049912395" sldId="407"/>
            <ac:spMk id="3" creationId="{986884DF-3DA0-54C6-D4F7-CC2746637800}"/>
          </ac:spMkLst>
        </pc:spChg>
        <pc:spChg chg="add mod">
          <ac:chgData name="PANADDA THANASETKORN" userId="7deda2f1e1e16057" providerId="LiveId" clId="{629FCE08-F116-4847-8A88-1E33BE9CF7D8}" dt="2023-05-01T05:37:19.132" v="296" actId="20577"/>
          <ac:spMkLst>
            <pc:docMk/>
            <pc:sldMk cId="2049912395" sldId="407"/>
            <ac:spMk id="5" creationId="{95CC55BE-D9A1-B2E2-98AB-FFEB88D7B9F5}"/>
          </ac:spMkLst>
        </pc:spChg>
        <pc:graphicFrameChg chg="add mod modGraphic">
          <ac:chgData name="PANADDA THANASETKORN" userId="7deda2f1e1e16057" providerId="LiveId" clId="{629FCE08-F116-4847-8A88-1E33BE9CF7D8}" dt="2023-05-01T05:35:37.561" v="285" actId="208"/>
          <ac:graphicFrameMkLst>
            <pc:docMk/>
            <pc:sldMk cId="2049912395" sldId="407"/>
            <ac:graphicFrameMk id="4" creationId="{37831515-001E-BDE1-60D0-45577FE29EDE}"/>
          </ac:graphicFrameMkLst>
        </pc:graphicFrameChg>
      </pc:sldChg>
      <pc:sldChg chg="modSp new mod">
        <pc:chgData name="PANADDA THANASETKORN" userId="7deda2f1e1e16057" providerId="LiveId" clId="{629FCE08-F116-4847-8A88-1E33BE9CF7D8}" dt="2023-05-01T05:41:27.660" v="345" actId="255"/>
        <pc:sldMkLst>
          <pc:docMk/>
          <pc:sldMk cId="768465462" sldId="408"/>
        </pc:sldMkLst>
        <pc:spChg chg="mod">
          <ac:chgData name="PANADDA THANASETKORN" userId="7deda2f1e1e16057" providerId="LiveId" clId="{629FCE08-F116-4847-8A88-1E33BE9CF7D8}" dt="2023-05-01T05:39:38.884" v="337" actId="14100"/>
          <ac:spMkLst>
            <pc:docMk/>
            <pc:sldMk cId="768465462" sldId="408"/>
            <ac:spMk id="2" creationId="{93F98710-CCBD-A477-06AC-B01A4D4BEC14}"/>
          </ac:spMkLst>
        </pc:spChg>
        <pc:spChg chg="mod">
          <ac:chgData name="PANADDA THANASETKORN" userId="7deda2f1e1e16057" providerId="LiveId" clId="{629FCE08-F116-4847-8A88-1E33BE9CF7D8}" dt="2023-05-01T05:41:27.660" v="345" actId="255"/>
          <ac:spMkLst>
            <pc:docMk/>
            <pc:sldMk cId="768465462" sldId="408"/>
            <ac:spMk id="3" creationId="{0F6F8A7A-75F1-F827-6C70-8C78976F9F54}"/>
          </ac:spMkLst>
        </pc:spChg>
      </pc:sldChg>
      <pc:sldChg chg="addSp delSp modSp new mod">
        <pc:chgData name="PANADDA THANASETKORN" userId="7deda2f1e1e16057" providerId="LiveId" clId="{629FCE08-F116-4847-8A88-1E33BE9CF7D8}" dt="2023-05-01T05:57:57.880" v="607"/>
        <pc:sldMkLst>
          <pc:docMk/>
          <pc:sldMk cId="1928420085" sldId="409"/>
        </pc:sldMkLst>
        <pc:spChg chg="mod">
          <ac:chgData name="PANADDA THANASETKORN" userId="7deda2f1e1e16057" providerId="LiveId" clId="{629FCE08-F116-4847-8A88-1E33BE9CF7D8}" dt="2023-05-01T05:53:31.066" v="542" actId="1035"/>
          <ac:spMkLst>
            <pc:docMk/>
            <pc:sldMk cId="1928420085" sldId="409"/>
            <ac:spMk id="2" creationId="{7A04429A-2A93-C16E-167B-7323067992AE}"/>
          </ac:spMkLst>
        </pc:spChg>
        <pc:spChg chg="del">
          <ac:chgData name="PANADDA THANASETKORN" userId="7deda2f1e1e16057" providerId="LiveId" clId="{629FCE08-F116-4847-8A88-1E33BE9CF7D8}" dt="2023-05-01T05:44:03.778" v="348" actId="1032"/>
          <ac:spMkLst>
            <pc:docMk/>
            <pc:sldMk cId="1928420085" sldId="409"/>
            <ac:spMk id="3" creationId="{24E2F9CE-C237-D8B0-E57E-36FA057DDF71}"/>
          </ac:spMkLst>
        </pc:spChg>
        <pc:graphicFrameChg chg="add mod modGraphic">
          <ac:chgData name="PANADDA THANASETKORN" userId="7deda2f1e1e16057" providerId="LiveId" clId="{629FCE08-F116-4847-8A88-1E33BE9CF7D8}" dt="2023-05-01T05:57:57.880" v="607"/>
          <ac:graphicFrameMkLst>
            <pc:docMk/>
            <pc:sldMk cId="1928420085" sldId="409"/>
            <ac:graphicFrameMk id="4" creationId="{1384DF48-796A-3E66-709D-00F30FC6DA7B}"/>
          </ac:graphicFrameMkLst>
        </pc:graphicFrameChg>
      </pc:sldChg>
      <pc:sldChg chg="modSp add mod">
        <pc:chgData name="PANADDA THANASETKORN" userId="7deda2f1e1e16057" providerId="LiveId" clId="{629FCE08-F116-4847-8A88-1E33BE9CF7D8}" dt="2023-05-09T17:03:34.162" v="626" actId="2711"/>
        <pc:sldMkLst>
          <pc:docMk/>
          <pc:sldMk cId="2183120425" sldId="492"/>
        </pc:sldMkLst>
        <pc:spChg chg="mod">
          <ac:chgData name="PANADDA THANASETKORN" userId="7deda2f1e1e16057" providerId="LiveId" clId="{629FCE08-F116-4847-8A88-1E33BE9CF7D8}" dt="2023-05-09T17:03:34.162" v="626" actId="2711"/>
          <ac:spMkLst>
            <pc:docMk/>
            <pc:sldMk cId="2183120425" sldId="492"/>
            <ac:spMk id="3" creationId="{6A0DA578-7ADD-F44D-A36E-E2C551CCD78A}"/>
          </ac:spMkLst>
        </pc:spChg>
        <pc:spChg chg="mod">
          <ac:chgData name="PANADDA THANASETKORN" userId="7deda2f1e1e16057" providerId="LiveId" clId="{629FCE08-F116-4847-8A88-1E33BE9CF7D8}" dt="2023-05-09T17:03:34.162" v="626" actId="2711"/>
          <ac:spMkLst>
            <pc:docMk/>
            <pc:sldMk cId="2183120425" sldId="492"/>
            <ac:spMk id="14" creationId="{BE68FC98-10F1-1E48-8E44-586B8710E631}"/>
          </ac:spMkLst>
        </pc:spChg>
        <pc:spChg chg="mod">
          <ac:chgData name="PANADDA THANASETKORN" userId="7deda2f1e1e16057" providerId="LiveId" clId="{629FCE08-F116-4847-8A88-1E33BE9CF7D8}" dt="2023-05-09T17:03:34.162" v="626" actId="2711"/>
          <ac:spMkLst>
            <pc:docMk/>
            <pc:sldMk cId="2183120425" sldId="492"/>
            <ac:spMk id="18" creationId="{655B3E4A-D489-D445-81A1-FD4FFF512DC0}"/>
          </ac:spMkLst>
        </pc:spChg>
      </pc:sldChg>
      <pc:sldChg chg="new del">
        <pc:chgData name="PANADDA THANASETKORN" userId="7deda2f1e1e16057" providerId="LiveId" clId="{629FCE08-F116-4847-8A88-1E33BE9CF7D8}" dt="2023-05-09T17:03:21.346" v="625" actId="2696"/>
        <pc:sldMkLst>
          <pc:docMk/>
          <pc:sldMk cId="1965316194" sldId="493"/>
        </pc:sldMkLst>
      </pc:sldChg>
      <pc:sldChg chg="addSp delSp modSp new mod modClrScheme chgLayout">
        <pc:chgData name="PANADDA THANASETKORN" userId="7deda2f1e1e16057" providerId="LiveId" clId="{629FCE08-F116-4847-8A88-1E33BE9CF7D8}" dt="2023-05-09T17:10:46.148" v="727" actId="404"/>
        <pc:sldMkLst>
          <pc:docMk/>
          <pc:sldMk cId="2487798469" sldId="493"/>
        </pc:sldMkLst>
        <pc:spChg chg="add mod">
          <ac:chgData name="PANADDA THANASETKORN" userId="7deda2f1e1e16057" providerId="LiveId" clId="{629FCE08-F116-4847-8A88-1E33BE9CF7D8}" dt="2023-05-09T17:08:51.955" v="706"/>
          <ac:spMkLst>
            <pc:docMk/>
            <pc:sldMk cId="2487798469" sldId="493"/>
            <ac:spMk id="2" creationId="{53CDBE38-BE78-3B62-6A47-2A643F553205}"/>
          </ac:spMkLst>
        </pc:spChg>
        <pc:spChg chg="add del mod">
          <ac:chgData name="PANADDA THANASETKORN" userId="7deda2f1e1e16057" providerId="LiveId" clId="{629FCE08-F116-4847-8A88-1E33BE9CF7D8}" dt="2023-05-09T17:10:14.630" v="720" actId="26606"/>
          <ac:spMkLst>
            <pc:docMk/>
            <pc:sldMk cId="2487798469" sldId="493"/>
            <ac:spMk id="3" creationId="{30144BA9-2069-A7CF-C9DA-E6E4825F6042}"/>
          </ac:spMkLst>
        </pc:spChg>
        <pc:graphicFrameChg chg="add del">
          <ac:chgData name="PANADDA THANASETKORN" userId="7deda2f1e1e16057" providerId="LiveId" clId="{629FCE08-F116-4847-8A88-1E33BE9CF7D8}" dt="2023-05-09T17:10:14.430" v="719" actId="26606"/>
          <ac:graphicFrameMkLst>
            <pc:docMk/>
            <pc:sldMk cId="2487798469" sldId="493"/>
            <ac:graphicFrameMk id="5" creationId="{652C24A3-B351-7D3B-A594-6558461A9785}"/>
          </ac:graphicFrameMkLst>
        </pc:graphicFrameChg>
        <pc:graphicFrameChg chg="add mod modGraphic">
          <ac:chgData name="PANADDA THANASETKORN" userId="7deda2f1e1e16057" providerId="LiveId" clId="{629FCE08-F116-4847-8A88-1E33BE9CF7D8}" dt="2023-05-09T17:10:46.148" v="727" actId="404"/>
          <ac:graphicFrameMkLst>
            <pc:docMk/>
            <pc:sldMk cId="2487798469" sldId="493"/>
            <ac:graphicFrameMk id="7" creationId="{1DC70795-2AB5-1956-3791-EDBD9C54F202}"/>
          </ac:graphicFrameMkLst>
        </pc:graphicFrameChg>
      </pc:sldChg>
      <pc:sldChg chg="addSp delSp modSp new mod setBg modClrScheme chgLayout">
        <pc:chgData name="PANADDA THANASETKORN" userId="7deda2f1e1e16057" providerId="LiveId" clId="{629FCE08-F116-4847-8A88-1E33BE9CF7D8}" dt="2023-05-09T17:11:48.240" v="733" actId="26606"/>
        <pc:sldMkLst>
          <pc:docMk/>
          <pc:sldMk cId="789002203" sldId="494"/>
        </pc:sldMkLst>
        <pc:spChg chg="del">
          <ac:chgData name="PANADDA THANASETKORN" userId="7deda2f1e1e16057" providerId="LiveId" clId="{629FCE08-F116-4847-8A88-1E33BE9CF7D8}" dt="2023-05-09T17:11:01.276" v="729" actId="700"/>
          <ac:spMkLst>
            <pc:docMk/>
            <pc:sldMk cId="789002203" sldId="494"/>
            <ac:spMk id="2" creationId="{88F0C0ED-D89A-1A90-3423-FE3DA655F842}"/>
          </ac:spMkLst>
        </pc:spChg>
        <pc:spChg chg="del">
          <ac:chgData name="PANADDA THANASETKORN" userId="7deda2f1e1e16057" providerId="LiveId" clId="{629FCE08-F116-4847-8A88-1E33BE9CF7D8}" dt="2023-05-09T17:11:01.276" v="729" actId="700"/>
          <ac:spMkLst>
            <pc:docMk/>
            <pc:sldMk cId="789002203" sldId="494"/>
            <ac:spMk id="3" creationId="{576EC39D-2046-2130-3848-921EBE8189B4}"/>
          </ac:spMkLst>
        </pc:spChg>
        <pc:spChg chg="add">
          <ac:chgData name="PANADDA THANASETKORN" userId="7deda2f1e1e16057" providerId="LiveId" clId="{629FCE08-F116-4847-8A88-1E33BE9CF7D8}" dt="2023-05-09T17:11:48.240" v="733" actId="26606"/>
          <ac:spMkLst>
            <pc:docMk/>
            <pc:sldMk cId="789002203" sldId="494"/>
            <ac:spMk id="10" creationId="{42A4FC2C-047E-45A5-965D-8E1E3BF09BC6}"/>
          </ac:spMkLst>
        </pc:spChg>
        <pc:picChg chg="add mod">
          <ac:chgData name="PANADDA THANASETKORN" userId="7deda2f1e1e16057" providerId="LiveId" clId="{629FCE08-F116-4847-8A88-1E33BE9CF7D8}" dt="2023-05-09T17:11:48.240" v="733" actId="26606"/>
          <ac:picMkLst>
            <pc:docMk/>
            <pc:sldMk cId="789002203" sldId="494"/>
            <ac:picMk id="5" creationId="{50E02A7D-3012-D22C-6497-1B469840E547}"/>
          </ac:picMkLst>
        </pc:picChg>
      </pc:sldChg>
      <pc:sldChg chg="addSp modSp new mod setBg">
        <pc:chgData name="PANADDA THANASETKORN" userId="7deda2f1e1e16057" providerId="LiveId" clId="{629FCE08-F116-4847-8A88-1E33BE9CF7D8}" dt="2023-05-09T17:12:13.758" v="738" actId="26606"/>
        <pc:sldMkLst>
          <pc:docMk/>
          <pc:sldMk cId="339200136" sldId="495"/>
        </pc:sldMkLst>
        <pc:spChg chg="add">
          <ac:chgData name="PANADDA THANASETKORN" userId="7deda2f1e1e16057" providerId="LiveId" clId="{629FCE08-F116-4847-8A88-1E33BE9CF7D8}" dt="2023-05-09T17:12:13.758" v="738" actId="26606"/>
          <ac:spMkLst>
            <pc:docMk/>
            <pc:sldMk cId="339200136" sldId="495"/>
            <ac:spMk id="8" creationId="{42A4FC2C-047E-45A5-965D-8E1E3BF09BC6}"/>
          </ac:spMkLst>
        </pc:spChg>
        <pc:picChg chg="add mod">
          <ac:chgData name="PANADDA THANASETKORN" userId="7deda2f1e1e16057" providerId="LiveId" clId="{629FCE08-F116-4847-8A88-1E33BE9CF7D8}" dt="2023-05-09T17:12:13.758" v="738" actId="26606"/>
          <ac:picMkLst>
            <pc:docMk/>
            <pc:sldMk cId="339200136" sldId="495"/>
            <ac:picMk id="3" creationId="{EF0B0B48-A0E1-89CC-603D-DFA0F58ACA6F}"/>
          </ac:picMkLst>
        </pc:picChg>
      </pc:sldChg>
      <pc:sldChg chg="addSp delSp modSp new mod modClrScheme chgLayout">
        <pc:chgData name="PANADDA THANASETKORN" userId="7deda2f1e1e16057" providerId="LiveId" clId="{629FCE08-F116-4847-8A88-1E33BE9CF7D8}" dt="2023-05-09T17:18:53.484" v="941" actId="1076"/>
        <pc:sldMkLst>
          <pc:docMk/>
          <pc:sldMk cId="385886582" sldId="496"/>
        </pc:sldMkLst>
        <pc:spChg chg="del mod ord">
          <ac:chgData name="PANADDA THANASETKORN" userId="7deda2f1e1e16057" providerId="LiveId" clId="{629FCE08-F116-4847-8A88-1E33BE9CF7D8}" dt="2023-05-09T17:13:29.480" v="740" actId="700"/>
          <ac:spMkLst>
            <pc:docMk/>
            <pc:sldMk cId="385886582" sldId="496"/>
            <ac:spMk id="2" creationId="{4EF62468-127C-3F18-3AEB-5D5F32535A1D}"/>
          </ac:spMkLst>
        </pc:spChg>
        <pc:spChg chg="del mod ord">
          <ac:chgData name="PANADDA THANASETKORN" userId="7deda2f1e1e16057" providerId="LiveId" clId="{629FCE08-F116-4847-8A88-1E33BE9CF7D8}" dt="2023-05-09T17:13:29.480" v="740" actId="700"/>
          <ac:spMkLst>
            <pc:docMk/>
            <pc:sldMk cId="385886582" sldId="496"/>
            <ac:spMk id="3" creationId="{36AC6964-2093-DB9F-923D-AE3D4D3FE2DD}"/>
          </ac:spMkLst>
        </pc:spChg>
        <pc:spChg chg="add del mod ord">
          <ac:chgData name="PANADDA THANASETKORN" userId="7deda2f1e1e16057" providerId="LiveId" clId="{629FCE08-F116-4847-8A88-1E33BE9CF7D8}" dt="2023-05-09T17:14:04.310" v="741" actId="700"/>
          <ac:spMkLst>
            <pc:docMk/>
            <pc:sldMk cId="385886582" sldId="496"/>
            <ac:spMk id="4" creationId="{C492FD96-2181-A56D-A428-7F599DFC10FD}"/>
          </ac:spMkLst>
        </pc:spChg>
        <pc:spChg chg="add del mod ord">
          <ac:chgData name="PANADDA THANASETKORN" userId="7deda2f1e1e16057" providerId="LiveId" clId="{629FCE08-F116-4847-8A88-1E33BE9CF7D8}" dt="2023-05-09T17:14:04.310" v="741" actId="700"/>
          <ac:spMkLst>
            <pc:docMk/>
            <pc:sldMk cId="385886582" sldId="496"/>
            <ac:spMk id="5" creationId="{C75E6DD2-DA47-6B23-B842-582B7489A841}"/>
          </ac:spMkLst>
        </pc:spChg>
        <pc:spChg chg="add mod">
          <ac:chgData name="PANADDA THANASETKORN" userId="7deda2f1e1e16057" providerId="LiveId" clId="{629FCE08-F116-4847-8A88-1E33BE9CF7D8}" dt="2023-05-09T17:18:53.484" v="941" actId="1076"/>
          <ac:spMkLst>
            <pc:docMk/>
            <pc:sldMk cId="385886582" sldId="496"/>
            <ac:spMk id="7" creationId="{94B7CDA1-6B89-0A2A-9CF7-731794F89294}"/>
          </ac:spMkLst>
        </pc:spChg>
        <pc:graphicFrameChg chg="add mod modGraphic">
          <ac:chgData name="PANADDA THANASETKORN" userId="7deda2f1e1e16057" providerId="LiveId" clId="{629FCE08-F116-4847-8A88-1E33BE9CF7D8}" dt="2023-05-09T17:18:49.360" v="940" actId="14100"/>
          <ac:graphicFrameMkLst>
            <pc:docMk/>
            <pc:sldMk cId="385886582" sldId="496"/>
            <ac:graphicFrameMk id="6" creationId="{73D5EDB0-1FF5-1EF9-B745-9935512E35C1}"/>
          </ac:graphicFrameMkLst>
        </pc:graphicFrameChg>
      </pc:sldChg>
      <pc:sldChg chg="addSp modSp new mod modClrScheme chgLayout">
        <pc:chgData name="PANADDA THANASETKORN" userId="7deda2f1e1e16057" providerId="LiveId" clId="{629FCE08-F116-4847-8A88-1E33BE9CF7D8}" dt="2023-05-09T17:22:48.483" v="992" actId="403"/>
        <pc:sldMkLst>
          <pc:docMk/>
          <pc:sldMk cId="1940751238" sldId="497"/>
        </pc:sldMkLst>
        <pc:spChg chg="add mod">
          <ac:chgData name="PANADDA THANASETKORN" userId="7deda2f1e1e16057" providerId="LiveId" clId="{629FCE08-F116-4847-8A88-1E33BE9CF7D8}" dt="2023-05-09T17:22:48.483" v="992" actId="403"/>
          <ac:spMkLst>
            <pc:docMk/>
            <pc:sldMk cId="1940751238" sldId="497"/>
            <ac:spMk id="2" creationId="{D559900D-3CD1-A709-4069-7EF5A1BCC458}"/>
          </ac:spMkLst>
        </pc:spChg>
        <pc:spChg chg="add mod">
          <ac:chgData name="PANADDA THANASETKORN" userId="7deda2f1e1e16057" providerId="LiveId" clId="{629FCE08-F116-4847-8A88-1E33BE9CF7D8}" dt="2023-05-09T17:22:37.941" v="988" actId="20577"/>
          <ac:spMkLst>
            <pc:docMk/>
            <pc:sldMk cId="1940751238" sldId="497"/>
            <ac:spMk id="3" creationId="{984BC76B-7123-7F93-54C5-8645D191C594}"/>
          </ac:spMkLst>
        </pc:spChg>
      </pc:sldChg>
      <pc:sldMasterChg chg="delSldLayout">
        <pc:chgData name="PANADDA THANASETKORN" userId="7deda2f1e1e16057" providerId="LiveId" clId="{629FCE08-F116-4847-8A88-1E33BE9CF7D8}" dt="2023-05-01T05:02:33.349" v="6" actId="2696"/>
        <pc:sldMasterMkLst>
          <pc:docMk/>
          <pc:sldMasterMk cId="4024331392" sldId="2147483648"/>
        </pc:sldMasterMkLst>
        <pc:sldLayoutChg chg="del">
          <pc:chgData name="PANADDA THANASETKORN" userId="7deda2f1e1e16057" providerId="LiveId" clId="{629FCE08-F116-4847-8A88-1E33BE9CF7D8}" dt="2023-05-01T05:02:33.349" v="6" actId="2696"/>
          <pc:sldLayoutMkLst>
            <pc:docMk/>
            <pc:sldMasterMk cId="4024331392" sldId="2147483648"/>
            <pc:sldLayoutMk cId="3851250088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ก่อนการอบรม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134654782527072E-17"/>
                  <c:y val="5.1568068261222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4-EB4F-B9EB-B2402C871B88}"/>
                </c:ext>
              </c:extLst>
            </c:dLbl>
            <c:dLbl>
              <c:idx val="1"/>
              <c:layout>
                <c:manualLayout>
                  <c:x val="-5.253861913010829E-17"/>
                  <c:y val="4.932597833682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4-EB4F-B9EB-B2402C871B88}"/>
                </c:ext>
              </c:extLst>
            </c:dLbl>
            <c:dLbl>
              <c:idx val="2"/>
              <c:layout>
                <c:manualLayout>
                  <c:x val="0"/>
                  <c:y val="4.932597833682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4-EB4F-B9EB-B2402C871B88}"/>
                </c:ext>
              </c:extLst>
            </c:dLbl>
            <c:dLbl>
              <c:idx val="3"/>
              <c:layout>
                <c:manualLayout>
                  <c:x val="-1.0507723826021658E-16"/>
                  <c:y val="5.38101581856231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24-EB4F-B9EB-B2402C87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สวนหลวง</c:v>
                </c:pt>
                <c:pt idx="1">
                  <c:v>กาญจนบุรี</c:v>
                </c:pt>
                <c:pt idx="2">
                  <c:v>ราษีไศล</c:v>
                </c:pt>
                <c:pt idx="3">
                  <c:v>ปัตตานี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7.07</c:v>
                </c:pt>
                <c:pt idx="1">
                  <c:v>7.38</c:v>
                </c:pt>
                <c:pt idx="2">
                  <c:v>2.2799999999999998</c:v>
                </c:pt>
                <c:pt idx="3">
                  <c:v>8.14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B-394E-A839-13188D0AAB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หลังการอบรม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258257067748271E-5"/>
                  <c:y val="6.14871267264813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4-EB4F-B9EB-B2402C871B88}"/>
                </c:ext>
              </c:extLst>
            </c:dLbl>
            <c:dLbl>
              <c:idx val="1"/>
              <c:layout>
                <c:manualLayout>
                  <c:x val="0"/>
                  <c:y val="5.6052248110024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4-EB4F-B9EB-B2402C871B88}"/>
                </c:ext>
              </c:extLst>
            </c:dLbl>
            <c:dLbl>
              <c:idx val="2"/>
              <c:layout>
                <c:manualLayout>
                  <c:x val="-2.8153771809787415E-3"/>
                  <c:y val="5.66860292031482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4-EB4F-B9EB-B2402C871B88}"/>
                </c:ext>
              </c:extLst>
            </c:dLbl>
            <c:dLbl>
              <c:idx val="3"/>
              <c:layout>
                <c:manualLayout>
                  <c:x val="2.5258257067748271E-5"/>
                  <c:y val="6.88473604454208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24-EB4F-B9EB-B2402C87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สวนหลวง</c:v>
                </c:pt>
                <c:pt idx="1">
                  <c:v>กาญจนบุรี</c:v>
                </c:pt>
                <c:pt idx="2">
                  <c:v>ราษีไศล</c:v>
                </c:pt>
                <c:pt idx="3">
                  <c:v>ปัตตานี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11.37</c:v>
                </c:pt>
                <c:pt idx="1">
                  <c:v>11.43</c:v>
                </c:pt>
                <c:pt idx="2">
                  <c:v>3.77</c:v>
                </c:pt>
                <c:pt idx="3" formatCode="0.0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B-394E-A839-13188D0AAB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1887768528"/>
        <c:axId val="1887770256"/>
      </c:barChart>
      <c:catAx>
        <c:axId val="188776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1887770256"/>
        <c:crosses val="autoZero"/>
        <c:auto val="1"/>
        <c:lblAlgn val="ctr"/>
        <c:lblOffset val="100"/>
        <c:noMultiLvlLbl val="0"/>
      </c:catAx>
      <c:valAx>
        <c:axId val="188777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188776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ก่อนการอบรม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134654782527072E-17"/>
                  <c:y val="5.1568068261222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4-EB4F-B9EB-B2402C871B88}"/>
                </c:ext>
              </c:extLst>
            </c:dLbl>
            <c:dLbl>
              <c:idx val="1"/>
              <c:layout>
                <c:manualLayout>
                  <c:x val="-5.253861913010829E-17"/>
                  <c:y val="4.932597833682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4-EB4F-B9EB-B2402C871B88}"/>
                </c:ext>
              </c:extLst>
            </c:dLbl>
            <c:dLbl>
              <c:idx val="2"/>
              <c:layout>
                <c:manualLayout>
                  <c:x val="0"/>
                  <c:y val="4.932597833682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4-EB4F-B9EB-B2402C871B88}"/>
                </c:ext>
              </c:extLst>
            </c:dLbl>
            <c:dLbl>
              <c:idx val="3"/>
              <c:layout>
                <c:manualLayout>
                  <c:x val="-1.0507723826021658E-16"/>
                  <c:y val="5.38101581856231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24-EB4F-B9EB-B2402C87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สวนหลวง</c:v>
                </c:pt>
                <c:pt idx="1">
                  <c:v>กาญจนบุรี</c:v>
                </c:pt>
                <c:pt idx="2">
                  <c:v>ราษีไศล</c:v>
                </c:pt>
                <c:pt idx="3">
                  <c:v>ปัตตานี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5.1100000000000003</c:v>
                </c:pt>
                <c:pt idx="1">
                  <c:v>6.83</c:v>
                </c:pt>
                <c:pt idx="2">
                  <c:v>2.85</c:v>
                </c:pt>
                <c:pt idx="3">
                  <c:v>7.01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B-394E-A839-13188D0AAB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หลังการอบรม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28879834741757E-3"/>
                  <c:y val="4.7083888412420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4-EB4F-B9EB-B2402C871B88}"/>
                </c:ext>
              </c:extLst>
            </c:dLbl>
            <c:dLbl>
              <c:idx val="1"/>
              <c:layout>
                <c:manualLayout>
                  <c:x val="0"/>
                  <c:y val="5.6052248110024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4-EB4F-B9EB-B2402C871B88}"/>
                </c:ext>
              </c:extLst>
            </c:dLbl>
            <c:dLbl>
              <c:idx val="2"/>
              <c:layout>
                <c:manualLayout>
                  <c:x val="1.5588937021175568E-3"/>
                  <c:y val="4.9484382918148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4-EB4F-B9EB-B2402C871B88}"/>
                </c:ext>
              </c:extLst>
            </c:dLbl>
            <c:dLbl>
              <c:idx val="3"/>
              <c:layout>
                <c:manualLayout>
                  <c:x val="-1.4328879834741757E-3"/>
                  <c:y val="4.4841798488019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24-EB4F-B9EB-B2402C87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สวนหลวง</c:v>
                </c:pt>
                <c:pt idx="1">
                  <c:v>กาญจนบุรี</c:v>
                </c:pt>
                <c:pt idx="2">
                  <c:v>ราษีไศล</c:v>
                </c:pt>
                <c:pt idx="3">
                  <c:v>ปัตตานี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7.68</c:v>
                </c:pt>
                <c:pt idx="1">
                  <c:v>8.99</c:v>
                </c:pt>
                <c:pt idx="2">
                  <c:v>3.56</c:v>
                </c:pt>
                <c:pt idx="3" formatCode="0.00">
                  <c:v>9.6199999999999992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B-394E-A839-13188D0AAB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1887768528"/>
        <c:axId val="1887770256"/>
      </c:barChart>
      <c:catAx>
        <c:axId val="188776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1887770256"/>
        <c:crosses val="autoZero"/>
        <c:auto val="1"/>
        <c:lblAlgn val="ctr"/>
        <c:lblOffset val="100"/>
        <c:noMultiLvlLbl val="0"/>
      </c:catAx>
      <c:valAx>
        <c:axId val="188777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188776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ก่อนการอบรม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134654782527072E-17"/>
                  <c:y val="5.1568068261222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4-EB4F-B9EB-B2402C871B88}"/>
                </c:ext>
              </c:extLst>
            </c:dLbl>
            <c:dLbl>
              <c:idx val="1"/>
              <c:layout>
                <c:manualLayout>
                  <c:x val="-5.253861913010829E-17"/>
                  <c:y val="4.9325978336821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4-EB4F-B9EB-B2402C871B88}"/>
                </c:ext>
              </c:extLst>
            </c:dLbl>
            <c:dLbl>
              <c:idx val="2"/>
              <c:layout>
                <c:manualLayout>
                  <c:x val="0"/>
                  <c:y val="4.9325978336821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4-EB4F-B9EB-B2402C871B88}"/>
                </c:ext>
              </c:extLst>
            </c:dLbl>
            <c:dLbl>
              <c:idx val="3"/>
              <c:layout>
                <c:manualLayout>
                  <c:x val="-1.0507723826021658E-16"/>
                  <c:y val="5.3810158185623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24-EB4F-B9EB-B2402C87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สวนหลวง</c:v>
                </c:pt>
                <c:pt idx="1">
                  <c:v>กาญจนบุรี</c:v>
                </c:pt>
                <c:pt idx="2">
                  <c:v>ราษีไศล</c:v>
                </c:pt>
                <c:pt idx="3">
                  <c:v>ปัตตานี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3.03</c:v>
                </c:pt>
                <c:pt idx="1">
                  <c:v>2.87</c:v>
                </c:pt>
                <c:pt idx="2">
                  <c:v>2.5499999999999998</c:v>
                </c:pt>
                <c:pt idx="3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B-394E-A839-13188D0AAB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หลังการอบรม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28879834741757E-3"/>
                  <c:y val="4.7083888412420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4-EB4F-B9EB-B2402C871B88}"/>
                </c:ext>
              </c:extLst>
            </c:dLbl>
            <c:dLbl>
              <c:idx val="1"/>
              <c:layout>
                <c:manualLayout>
                  <c:x val="0"/>
                  <c:y val="5.6052248110024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4-EB4F-B9EB-B2402C871B88}"/>
                </c:ext>
              </c:extLst>
            </c:dLbl>
            <c:dLbl>
              <c:idx val="2"/>
              <c:layout>
                <c:manualLayout>
                  <c:x val="1.5588937021175568E-3"/>
                  <c:y val="4.9484382918148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4-EB4F-B9EB-B2402C871B88}"/>
                </c:ext>
              </c:extLst>
            </c:dLbl>
            <c:dLbl>
              <c:idx val="3"/>
              <c:layout>
                <c:manualLayout>
                  <c:x val="2.5258257067534419E-5"/>
                  <c:y val="5.20435191137552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24-EB4F-B9EB-B2402C87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สวนหลวง</c:v>
                </c:pt>
                <c:pt idx="1">
                  <c:v>กาญจนบุรี</c:v>
                </c:pt>
                <c:pt idx="2">
                  <c:v>ราษีไศล</c:v>
                </c:pt>
                <c:pt idx="3">
                  <c:v>ปัตตานี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4.07</c:v>
                </c:pt>
                <c:pt idx="1">
                  <c:v>3.79</c:v>
                </c:pt>
                <c:pt idx="2">
                  <c:v>3.15</c:v>
                </c:pt>
                <c:pt idx="3" formatCode="0.00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B-394E-A839-13188D0AAB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1887768528"/>
        <c:axId val="1887770256"/>
      </c:barChart>
      <c:catAx>
        <c:axId val="188776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1887770256"/>
        <c:crosses val="autoZero"/>
        <c:auto val="1"/>
        <c:lblAlgn val="ctr"/>
        <c:lblOffset val="100"/>
        <c:noMultiLvlLbl val="0"/>
      </c:catAx>
      <c:valAx>
        <c:axId val="188777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188776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ก่อนการอบรม</c:v>
                </c:pt>
              </c:strCache>
            </c:strRef>
          </c:tx>
          <c:spPr>
            <a:solidFill>
              <a:srgbClr val="EF6AD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134654782527072E-17"/>
                  <c:y val="5.1568068261222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4-EB4F-B9EB-B2402C871B88}"/>
                </c:ext>
              </c:extLst>
            </c:dLbl>
            <c:dLbl>
              <c:idx val="1"/>
              <c:layout>
                <c:manualLayout>
                  <c:x val="-5.253861913010829E-17"/>
                  <c:y val="4.9325978336821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4-EB4F-B9EB-B2402C871B88}"/>
                </c:ext>
              </c:extLst>
            </c:dLbl>
            <c:dLbl>
              <c:idx val="2"/>
              <c:layout>
                <c:manualLayout>
                  <c:x val="0"/>
                  <c:y val="4.9325978336821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4-EB4F-B9EB-B2402C871B88}"/>
                </c:ext>
              </c:extLst>
            </c:dLbl>
            <c:dLbl>
              <c:idx val="3"/>
              <c:layout>
                <c:manualLayout>
                  <c:x val="-1.0507723826021658E-16"/>
                  <c:y val="5.3810158185623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24-EB4F-B9EB-B2402C87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สวนหลวง</c:v>
                </c:pt>
                <c:pt idx="1">
                  <c:v>กาญจนบุรี</c:v>
                </c:pt>
                <c:pt idx="2">
                  <c:v>ราษีไศล</c:v>
                </c:pt>
                <c:pt idx="3">
                  <c:v>ปัตตานี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3.23</c:v>
                </c:pt>
                <c:pt idx="1">
                  <c:v>3.91</c:v>
                </c:pt>
                <c:pt idx="2">
                  <c:v>3.43</c:v>
                </c:pt>
                <c:pt idx="3">
                  <c:v>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B-394E-A839-13188D0AAB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หลังการอบรม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28879834741757E-3"/>
                  <c:y val="4.7083888412420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4-EB4F-B9EB-B2402C871B88}"/>
                </c:ext>
              </c:extLst>
            </c:dLbl>
            <c:dLbl>
              <c:idx val="1"/>
              <c:layout>
                <c:manualLayout>
                  <c:x val="0"/>
                  <c:y val="5.6052248110024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4-EB4F-B9EB-B2402C871B88}"/>
                </c:ext>
              </c:extLst>
            </c:dLbl>
            <c:dLbl>
              <c:idx val="2"/>
              <c:layout>
                <c:manualLayout>
                  <c:x val="1.5588937021175568E-3"/>
                  <c:y val="4.9484382918148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4-EB4F-B9EB-B2402C871B88}"/>
                </c:ext>
              </c:extLst>
            </c:dLbl>
            <c:dLbl>
              <c:idx val="3"/>
              <c:layout>
                <c:manualLayout>
                  <c:x val="2.5258257067534419E-5"/>
                  <c:y val="5.20435191137552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24-EB4F-B9EB-B2402C87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สวนหลวง</c:v>
                </c:pt>
                <c:pt idx="1">
                  <c:v>กาญจนบุรี</c:v>
                </c:pt>
                <c:pt idx="2">
                  <c:v>ราษีไศล</c:v>
                </c:pt>
                <c:pt idx="3">
                  <c:v>ปัตตานี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4</c:v>
                </c:pt>
                <c:pt idx="1">
                  <c:v>5</c:v>
                </c:pt>
                <c:pt idx="2" formatCode="General">
                  <c:v>4.6900000000000004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B-394E-A839-13188D0AAB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1887768528"/>
        <c:axId val="1887770256"/>
      </c:barChart>
      <c:catAx>
        <c:axId val="188776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1887770256"/>
        <c:crosses val="autoZero"/>
        <c:auto val="1"/>
        <c:lblAlgn val="ctr"/>
        <c:lblOffset val="100"/>
        <c:noMultiLvlLbl val="0"/>
      </c:catAx>
      <c:valAx>
        <c:axId val="188777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188776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C7DFC-80CA-1548-89D3-E3E8225E0EE8}" type="doc">
      <dgm:prSet loTypeId="urn:microsoft.com/office/officeart/2005/8/layout/radial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0FD063-E07D-FC40-B70F-4C15EFAEE3CF}">
      <dgm:prSet phldrT="[Text]"/>
      <dgm:spPr/>
      <dgm:t>
        <a:bodyPr/>
        <a:lstStyle/>
        <a:p>
          <a:r>
            <a:rPr lang="th-TH" dirty="0">
              <a:latin typeface="Angsana New" panose="02020603050405020304" pitchFamily="18" charset="-34"/>
              <a:cs typeface="Angsana New" panose="02020603050405020304" pitchFamily="18" charset="-34"/>
            </a:rPr>
            <a:t>การติดยาเสพติด</a:t>
          </a:r>
          <a:endParaRPr lang="en-US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B6FC27B-DB85-694C-B372-9583AA56FFCD}" type="parTrans" cxnId="{0454B2F2-8FB2-DD40-A782-ED3D57B71221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D7FA368-FFBF-2742-A063-333B6CF74D43}" type="sibTrans" cxnId="{0454B2F2-8FB2-DD40-A782-ED3D57B71221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9EEB75C-C545-9C44-936F-3346E54E26B1}">
      <dgm:prSet phldrT="[Text]"/>
      <dgm:spPr/>
      <dgm:t>
        <a:bodyPr/>
        <a:lstStyle/>
        <a:p>
          <a:r>
            <a:rPr lang="th-TH" dirty="0">
              <a:latin typeface="Angsana New" panose="02020603050405020304" pitchFamily="18" charset="-34"/>
              <a:cs typeface="Angsana New" panose="02020603050405020304" pitchFamily="18" charset="-34"/>
            </a:rPr>
            <a:t> ด้านการยั้งคิดไตร่ตรอง</a:t>
          </a:r>
          <a:endParaRPr lang="en-US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1F0415B-F104-FC4A-89AC-C504FA2F08AF}" type="parTrans" cxnId="{0C2CD09D-F8FA-3046-B25B-0EDE0653BAB8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16E7A1F-582B-9C42-A5E6-07BAC6B3A3D2}" type="sibTrans" cxnId="{0C2CD09D-F8FA-3046-B25B-0EDE0653BAB8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63F4635-7B04-4D4F-93D0-29BA6028CE6F}">
      <dgm:prSet phldrT="[Text]"/>
      <dgm:spPr/>
      <dgm:t>
        <a:bodyPr/>
        <a:lstStyle/>
        <a:p>
          <a:r>
            <a:rPr lang="th-TH" dirty="0">
              <a:latin typeface="Angsana New" panose="02020603050405020304" pitchFamily="18" charset="-34"/>
              <a:cs typeface="Angsana New" panose="02020603050405020304" pitchFamily="18" charset="-34"/>
            </a:rPr>
            <a:t>ด้านการควบคุมอารมณ์</a:t>
          </a:r>
          <a:endParaRPr lang="en-US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C4417C8-B58B-424C-9147-24B2D2AD242F}" type="parTrans" cxnId="{9FD79AD7-F87C-E642-9EAB-F86C572DF3EC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8867886-E744-DD49-9E60-3AE2EF3A4E86}" type="sibTrans" cxnId="{9FD79AD7-F87C-E642-9EAB-F86C572DF3EC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1FF91A6-2C61-784D-8410-F7704ACA04BC}">
      <dgm:prSet phldrT="[Text]"/>
      <dgm:spPr/>
      <dgm:t>
        <a:bodyPr/>
        <a:lstStyle/>
        <a:p>
          <a:r>
            <a:rPr lang="th-TH" dirty="0">
              <a:latin typeface="Angsana New" panose="02020603050405020304" pitchFamily="18" charset="-34"/>
              <a:cs typeface="Angsana New" panose="02020603050405020304" pitchFamily="18" charset="-34"/>
            </a:rPr>
            <a:t>การกลับมาใช้ยาเสพติด</a:t>
          </a:r>
          <a:endParaRPr lang="en-US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79B0DF9-2950-AE4D-B6ED-DE05A1E29B3E}" type="parTrans" cxnId="{264C2A0B-419B-A642-A4E2-7D38A8001074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A4C9A01-17ED-CC4F-AB85-871CD5A2A5C6}" type="sibTrans" cxnId="{264C2A0B-419B-A642-A4E2-7D38A8001074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26C835F-5419-604F-A999-466B287B49E8}">
      <dgm:prSet phldrT="[Text]" phldr="1"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A8E0202-A563-9E44-8174-FE0275C90471}" type="parTrans" cxnId="{20F5E0CF-E24B-CB4B-8A45-6F844A17EC7C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5A156B0-4162-944E-ACA7-6DDD4EAAA03A}" type="sibTrans" cxnId="{20F5E0CF-E24B-CB4B-8A45-6F844A17EC7C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9C62CA4-5568-1146-AC4F-0F766CEEC346}">
      <dgm:prSet phldrT="[Text]" phldr="1"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0561707-EBE1-1244-AADA-27E1F12FC3C8}" type="parTrans" cxnId="{E7648237-C53C-D94E-B158-6BD9CF6CA2FB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C1FE9AF-0E41-0E4E-A1BE-57EE2512DFE9}" type="sibTrans" cxnId="{E7648237-C53C-D94E-B158-6BD9CF6CA2FB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D865C8F-2852-6C4A-AF6F-9DF161E6AD87}">
      <dgm:prSet phldrT="[Text]"/>
      <dgm:spPr/>
      <dgm:t>
        <a:bodyPr/>
        <a:lstStyle/>
        <a:p>
          <a:r>
            <a:rPr lang="th-TH" dirty="0">
              <a:latin typeface="Angsana New" panose="02020603050405020304" pitchFamily="18" charset="-34"/>
              <a:cs typeface="Angsana New" panose="02020603050405020304" pitchFamily="18" charset="-34"/>
            </a:rPr>
            <a:t>การรักษาที่ไม่ได้ผล</a:t>
          </a:r>
          <a:endParaRPr lang="en-US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E77224C-8D04-2D4E-BD14-BA1FCC7E8F6E}" type="parTrans" cxnId="{9B4B4F09-964F-7943-A9A6-670134A29804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3930692-3575-BE4E-B27B-8C8A1EBE2078}" type="sibTrans" cxnId="{9B4B4F09-964F-7943-A9A6-670134A29804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0C2710C-9A8B-964C-B5CE-23175A38F350}">
      <dgm:prSet phldrT="[Text]" phldr="1"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652361C-41BE-B54C-A4E9-F3F68845C822}" type="parTrans" cxnId="{CD93E372-F667-0443-BD7E-63AA0A97383D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157878F-34B6-3145-9CF1-0DF3FA694739}" type="sibTrans" cxnId="{CD93E372-F667-0443-BD7E-63AA0A97383D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F61DD1C-D78F-4F4F-BBA3-3614F225205B}">
      <dgm:prSet phldrT="[Text]" phldr="1"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01BD882-1BCE-2545-ABD9-09B8F87CB99B}" type="parTrans" cxnId="{97EA349A-2E34-9C46-BDB9-4983BB8DC44F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DE578AF-3A5C-2A4B-856F-8B914AEBEA4C}" type="sibTrans" cxnId="{97EA349A-2E34-9C46-BDB9-4983BB8DC44F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829FDA3-4AAA-1E4C-809B-21223847DE4B}" type="pres">
      <dgm:prSet presAssocID="{F8DC7DFC-80CA-1548-89D3-E3E8225E0EE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4EB86B6-D867-8D43-9551-DDD9A43905FC}" type="pres">
      <dgm:prSet presAssocID="{F8DC7DFC-80CA-1548-89D3-E3E8225E0EE8}" presName="cycle" presStyleCnt="0"/>
      <dgm:spPr/>
    </dgm:pt>
    <dgm:pt modelId="{4F8DCF0C-9265-1C44-A17B-EF98FA0372D6}" type="pres">
      <dgm:prSet presAssocID="{F8DC7DFC-80CA-1548-89D3-E3E8225E0EE8}" presName="centerShape" presStyleCnt="0"/>
      <dgm:spPr/>
    </dgm:pt>
    <dgm:pt modelId="{804886C5-0230-5841-BA89-088B2090D7C9}" type="pres">
      <dgm:prSet presAssocID="{F8DC7DFC-80CA-1548-89D3-E3E8225E0EE8}" presName="connSite" presStyleLbl="node1" presStyleIdx="0" presStyleCnt="4"/>
      <dgm:spPr/>
    </dgm:pt>
    <dgm:pt modelId="{DE904822-F69E-C740-AA46-7A15D997D23A}" type="pres">
      <dgm:prSet presAssocID="{F8DC7DFC-80CA-1548-89D3-E3E8225E0EE8}" presName="visible" presStyleLbl="node1" presStyleIdx="0" presStyleCnt="4"/>
      <dgm:spPr/>
    </dgm:pt>
    <dgm:pt modelId="{F0E4AC3A-02A2-3E44-8F09-A50C5B4BF0C5}" type="pres">
      <dgm:prSet presAssocID="{1B6FC27B-DB85-694C-B372-9583AA56FFCD}" presName="Name25" presStyleLbl="parChTrans1D1" presStyleIdx="0" presStyleCnt="3"/>
      <dgm:spPr/>
    </dgm:pt>
    <dgm:pt modelId="{4F1A0152-8D1E-554B-AF6C-2C2A01294506}" type="pres">
      <dgm:prSet presAssocID="{080FD063-E07D-FC40-B70F-4C15EFAEE3CF}" presName="node" presStyleCnt="0"/>
      <dgm:spPr/>
    </dgm:pt>
    <dgm:pt modelId="{1DD5C192-7EDE-8E41-9269-E97275A52284}" type="pres">
      <dgm:prSet presAssocID="{080FD063-E07D-FC40-B70F-4C15EFAEE3CF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D4245163-CDF1-D64C-BDE2-2D2F315E40EF}" type="pres">
      <dgm:prSet presAssocID="{080FD063-E07D-FC40-B70F-4C15EFAEE3CF}" presName="childNode" presStyleLbl="revTx" presStyleIdx="0" presStyleCnt="3">
        <dgm:presLayoutVars>
          <dgm:bulletEnabled val="1"/>
        </dgm:presLayoutVars>
      </dgm:prSet>
      <dgm:spPr/>
    </dgm:pt>
    <dgm:pt modelId="{18872E74-A007-E946-8E20-2D132AA66F65}" type="pres">
      <dgm:prSet presAssocID="{279B0DF9-2950-AE4D-B6ED-DE05A1E29B3E}" presName="Name25" presStyleLbl="parChTrans1D1" presStyleIdx="1" presStyleCnt="3"/>
      <dgm:spPr/>
    </dgm:pt>
    <dgm:pt modelId="{BBDF31C6-3A7E-BC4E-9E6F-4F11396C0734}" type="pres">
      <dgm:prSet presAssocID="{91FF91A6-2C61-784D-8410-F7704ACA04BC}" presName="node" presStyleCnt="0"/>
      <dgm:spPr/>
    </dgm:pt>
    <dgm:pt modelId="{CAB10B12-C9A8-9748-B79B-E82E038C52B2}" type="pres">
      <dgm:prSet presAssocID="{91FF91A6-2C61-784D-8410-F7704ACA04BC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30ACECA6-AA3A-924A-8FA5-BFA10170D2DF}" type="pres">
      <dgm:prSet presAssocID="{91FF91A6-2C61-784D-8410-F7704ACA04BC}" presName="childNode" presStyleLbl="revTx" presStyleIdx="1" presStyleCnt="3">
        <dgm:presLayoutVars>
          <dgm:bulletEnabled val="1"/>
        </dgm:presLayoutVars>
      </dgm:prSet>
      <dgm:spPr/>
    </dgm:pt>
    <dgm:pt modelId="{8B42BF68-CDDA-4345-BAA7-E5D6B2DB6407}" type="pres">
      <dgm:prSet presAssocID="{7E77224C-8D04-2D4E-BD14-BA1FCC7E8F6E}" presName="Name25" presStyleLbl="parChTrans1D1" presStyleIdx="2" presStyleCnt="3"/>
      <dgm:spPr/>
    </dgm:pt>
    <dgm:pt modelId="{873759DE-408D-D74D-A95C-209C53F43CF9}" type="pres">
      <dgm:prSet presAssocID="{8D865C8F-2852-6C4A-AF6F-9DF161E6AD87}" presName="node" presStyleCnt="0"/>
      <dgm:spPr/>
    </dgm:pt>
    <dgm:pt modelId="{7CD10A90-2363-2749-AE2F-393336A24FF3}" type="pres">
      <dgm:prSet presAssocID="{8D865C8F-2852-6C4A-AF6F-9DF161E6AD87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54ADE4DC-EC06-9647-B1C4-FAAB6521E984}" type="pres">
      <dgm:prSet presAssocID="{8D865C8F-2852-6C4A-AF6F-9DF161E6AD87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8790D08-0868-8343-A502-75C3BBAB5D8C}" type="presOf" srcId="{726C835F-5419-604F-A999-466B287B49E8}" destId="{30ACECA6-AA3A-924A-8FA5-BFA10170D2DF}" srcOrd="0" destOrd="0" presId="urn:microsoft.com/office/officeart/2005/8/layout/radial2"/>
    <dgm:cxn modelId="{9B4B4F09-964F-7943-A9A6-670134A29804}" srcId="{F8DC7DFC-80CA-1548-89D3-E3E8225E0EE8}" destId="{8D865C8F-2852-6C4A-AF6F-9DF161E6AD87}" srcOrd="2" destOrd="0" parTransId="{7E77224C-8D04-2D4E-BD14-BA1FCC7E8F6E}" sibTransId="{B3930692-3575-BE4E-B27B-8C8A1EBE2078}"/>
    <dgm:cxn modelId="{264C2A0B-419B-A642-A4E2-7D38A8001074}" srcId="{F8DC7DFC-80CA-1548-89D3-E3E8225E0EE8}" destId="{91FF91A6-2C61-784D-8410-F7704ACA04BC}" srcOrd="1" destOrd="0" parTransId="{279B0DF9-2950-AE4D-B6ED-DE05A1E29B3E}" sibTransId="{3A4C9A01-17ED-CC4F-AB85-871CD5A2A5C6}"/>
    <dgm:cxn modelId="{52CCA412-4FD1-C142-A160-D4A4729051BD}" type="presOf" srcId="{C9C62CA4-5568-1146-AC4F-0F766CEEC346}" destId="{30ACECA6-AA3A-924A-8FA5-BFA10170D2DF}" srcOrd="0" destOrd="1" presId="urn:microsoft.com/office/officeart/2005/8/layout/radial2"/>
    <dgm:cxn modelId="{5012742C-D5CC-704B-A0D0-282373E64527}" type="presOf" srcId="{080FD063-E07D-FC40-B70F-4C15EFAEE3CF}" destId="{1DD5C192-7EDE-8E41-9269-E97275A52284}" srcOrd="0" destOrd="0" presId="urn:microsoft.com/office/officeart/2005/8/layout/radial2"/>
    <dgm:cxn modelId="{E7648237-C53C-D94E-B158-6BD9CF6CA2FB}" srcId="{91FF91A6-2C61-784D-8410-F7704ACA04BC}" destId="{C9C62CA4-5568-1146-AC4F-0F766CEEC346}" srcOrd="1" destOrd="0" parTransId="{30561707-EBE1-1244-AADA-27E1F12FC3C8}" sibTransId="{CC1FE9AF-0E41-0E4E-A1BE-57EE2512DFE9}"/>
    <dgm:cxn modelId="{868AEB51-D400-BB40-87CB-8A97D8CE39EA}" type="presOf" srcId="{59EEB75C-C545-9C44-936F-3346E54E26B1}" destId="{D4245163-CDF1-D64C-BDE2-2D2F315E40EF}" srcOrd="0" destOrd="0" presId="urn:microsoft.com/office/officeart/2005/8/layout/radial2"/>
    <dgm:cxn modelId="{48B51F5A-B8BC-8145-8158-CCEF1A6A110D}" type="presOf" srcId="{7E77224C-8D04-2D4E-BD14-BA1FCC7E8F6E}" destId="{8B42BF68-CDDA-4345-BAA7-E5D6B2DB6407}" srcOrd="0" destOrd="0" presId="urn:microsoft.com/office/officeart/2005/8/layout/radial2"/>
    <dgm:cxn modelId="{CD93E372-F667-0443-BD7E-63AA0A97383D}" srcId="{8D865C8F-2852-6C4A-AF6F-9DF161E6AD87}" destId="{D0C2710C-9A8B-964C-B5CE-23175A38F350}" srcOrd="0" destOrd="0" parTransId="{6652361C-41BE-B54C-A4E9-F3F68845C822}" sibTransId="{8157878F-34B6-3145-9CF1-0DF3FA694739}"/>
    <dgm:cxn modelId="{BDA44E89-9DE3-2B4A-AECD-C6CDC389AFFE}" type="presOf" srcId="{D0C2710C-9A8B-964C-B5CE-23175A38F350}" destId="{54ADE4DC-EC06-9647-B1C4-FAAB6521E984}" srcOrd="0" destOrd="0" presId="urn:microsoft.com/office/officeart/2005/8/layout/radial2"/>
    <dgm:cxn modelId="{43F4078F-9173-4D43-9A15-C936B6D81FF6}" type="presOf" srcId="{1B6FC27B-DB85-694C-B372-9583AA56FFCD}" destId="{F0E4AC3A-02A2-3E44-8F09-A50C5B4BF0C5}" srcOrd="0" destOrd="0" presId="urn:microsoft.com/office/officeart/2005/8/layout/radial2"/>
    <dgm:cxn modelId="{97EA349A-2E34-9C46-BDB9-4983BB8DC44F}" srcId="{8D865C8F-2852-6C4A-AF6F-9DF161E6AD87}" destId="{FF61DD1C-D78F-4F4F-BBA3-3614F225205B}" srcOrd="1" destOrd="0" parTransId="{401BD882-1BCE-2545-ABD9-09B8F87CB99B}" sibTransId="{6DE578AF-3A5C-2A4B-856F-8B914AEBEA4C}"/>
    <dgm:cxn modelId="{0C2CD09D-F8FA-3046-B25B-0EDE0653BAB8}" srcId="{080FD063-E07D-FC40-B70F-4C15EFAEE3CF}" destId="{59EEB75C-C545-9C44-936F-3346E54E26B1}" srcOrd="0" destOrd="0" parTransId="{C1F0415B-F104-FC4A-89AC-C504FA2F08AF}" sibTransId="{716E7A1F-582B-9C42-A5E6-07BAC6B3A3D2}"/>
    <dgm:cxn modelId="{5B282AA6-565D-F04B-A226-2D0AB3373B10}" type="presOf" srcId="{8D865C8F-2852-6C4A-AF6F-9DF161E6AD87}" destId="{7CD10A90-2363-2749-AE2F-393336A24FF3}" srcOrd="0" destOrd="0" presId="urn:microsoft.com/office/officeart/2005/8/layout/radial2"/>
    <dgm:cxn modelId="{63F970AC-72E5-6C4C-98DC-A6615EDAFBFF}" type="presOf" srcId="{463F4635-7B04-4D4F-93D0-29BA6028CE6F}" destId="{D4245163-CDF1-D64C-BDE2-2D2F315E40EF}" srcOrd="0" destOrd="1" presId="urn:microsoft.com/office/officeart/2005/8/layout/radial2"/>
    <dgm:cxn modelId="{7369DFC4-B539-824C-B9EF-65F77ECE5C56}" type="presOf" srcId="{FF61DD1C-D78F-4F4F-BBA3-3614F225205B}" destId="{54ADE4DC-EC06-9647-B1C4-FAAB6521E984}" srcOrd="0" destOrd="1" presId="urn:microsoft.com/office/officeart/2005/8/layout/radial2"/>
    <dgm:cxn modelId="{20F5E0CF-E24B-CB4B-8A45-6F844A17EC7C}" srcId="{91FF91A6-2C61-784D-8410-F7704ACA04BC}" destId="{726C835F-5419-604F-A999-466B287B49E8}" srcOrd="0" destOrd="0" parTransId="{AA8E0202-A563-9E44-8174-FE0275C90471}" sibTransId="{75A156B0-4162-944E-ACA7-6DDD4EAAA03A}"/>
    <dgm:cxn modelId="{9B37DCD2-636D-B743-A4BC-7FA2B4731D81}" type="presOf" srcId="{F8DC7DFC-80CA-1548-89D3-E3E8225E0EE8}" destId="{9829FDA3-4AAA-1E4C-809B-21223847DE4B}" srcOrd="0" destOrd="0" presId="urn:microsoft.com/office/officeart/2005/8/layout/radial2"/>
    <dgm:cxn modelId="{10A4E4D3-FB21-BA42-8FE6-F3092F316C99}" type="presOf" srcId="{279B0DF9-2950-AE4D-B6ED-DE05A1E29B3E}" destId="{18872E74-A007-E946-8E20-2D132AA66F65}" srcOrd="0" destOrd="0" presId="urn:microsoft.com/office/officeart/2005/8/layout/radial2"/>
    <dgm:cxn modelId="{0A8F0FD4-411D-A748-800C-AD3A88E1AB86}" type="presOf" srcId="{91FF91A6-2C61-784D-8410-F7704ACA04BC}" destId="{CAB10B12-C9A8-9748-B79B-E82E038C52B2}" srcOrd="0" destOrd="0" presId="urn:microsoft.com/office/officeart/2005/8/layout/radial2"/>
    <dgm:cxn modelId="{9FD79AD7-F87C-E642-9EAB-F86C572DF3EC}" srcId="{080FD063-E07D-FC40-B70F-4C15EFAEE3CF}" destId="{463F4635-7B04-4D4F-93D0-29BA6028CE6F}" srcOrd="1" destOrd="0" parTransId="{AC4417C8-B58B-424C-9147-24B2D2AD242F}" sibTransId="{08867886-E744-DD49-9E60-3AE2EF3A4E86}"/>
    <dgm:cxn modelId="{0454B2F2-8FB2-DD40-A782-ED3D57B71221}" srcId="{F8DC7DFC-80CA-1548-89D3-E3E8225E0EE8}" destId="{080FD063-E07D-FC40-B70F-4C15EFAEE3CF}" srcOrd="0" destOrd="0" parTransId="{1B6FC27B-DB85-694C-B372-9583AA56FFCD}" sibTransId="{ED7FA368-FFBF-2742-A063-333B6CF74D43}"/>
    <dgm:cxn modelId="{D0030AEC-4F58-0444-9387-9AA1989B5789}" type="presParOf" srcId="{9829FDA3-4AAA-1E4C-809B-21223847DE4B}" destId="{84EB86B6-D867-8D43-9551-DDD9A43905FC}" srcOrd="0" destOrd="0" presId="urn:microsoft.com/office/officeart/2005/8/layout/radial2"/>
    <dgm:cxn modelId="{286B5C15-1C08-B041-A6DB-6C13DD0CF65F}" type="presParOf" srcId="{84EB86B6-D867-8D43-9551-DDD9A43905FC}" destId="{4F8DCF0C-9265-1C44-A17B-EF98FA0372D6}" srcOrd="0" destOrd="0" presId="urn:microsoft.com/office/officeart/2005/8/layout/radial2"/>
    <dgm:cxn modelId="{8C7B4CA7-0580-E142-9924-DCD452369D30}" type="presParOf" srcId="{4F8DCF0C-9265-1C44-A17B-EF98FA0372D6}" destId="{804886C5-0230-5841-BA89-088B2090D7C9}" srcOrd="0" destOrd="0" presId="urn:microsoft.com/office/officeart/2005/8/layout/radial2"/>
    <dgm:cxn modelId="{A7FD8F3E-E896-534D-BFC8-232423212146}" type="presParOf" srcId="{4F8DCF0C-9265-1C44-A17B-EF98FA0372D6}" destId="{DE904822-F69E-C740-AA46-7A15D997D23A}" srcOrd="1" destOrd="0" presId="urn:microsoft.com/office/officeart/2005/8/layout/radial2"/>
    <dgm:cxn modelId="{F1F4F1A5-C426-9745-9623-D64F1434C426}" type="presParOf" srcId="{84EB86B6-D867-8D43-9551-DDD9A43905FC}" destId="{F0E4AC3A-02A2-3E44-8F09-A50C5B4BF0C5}" srcOrd="1" destOrd="0" presId="urn:microsoft.com/office/officeart/2005/8/layout/radial2"/>
    <dgm:cxn modelId="{BB371174-1E69-EE49-9653-6E57CA106F56}" type="presParOf" srcId="{84EB86B6-D867-8D43-9551-DDD9A43905FC}" destId="{4F1A0152-8D1E-554B-AF6C-2C2A01294506}" srcOrd="2" destOrd="0" presId="urn:microsoft.com/office/officeart/2005/8/layout/radial2"/>
    <dgm:cxn modelId="{03E1932F-E051-F443-B698-A33FEDAC2F0F}" type="presParOf" srcId="{4F1A0152-8D1E-554B-AF6C-2C2A01294506}" destId="{1DD5C192-7EDE-8E41-9269-E97275A52284}" srcOrd="0" destOrd="0" presId="urn:microsoft.com/office/officeart/2005/8/layout/radial2"/>
    <dgm:cxn modelId="{509EC002-3ABE-FD4B-9F85-051D4E99A440}" type="presParOf" srcId="{4F1A0152-8D1E-554B-AF6C-2C2A01294506}" destId="{D4245163-CDF1-D64C-BDE2-2D2F315E40EF}" srcOrd="1" destOrd="0" presId="urn:microsoft.com/office/officeart/2005/8/layout/radial2"/>
    <dgm:cxn modelId="{32DCA75A-A41A-9942-B14A-0E7EEB9616DA}" type="presParOf" srcId="{84EB86B6-D867-8D43-9551-DDD9A43905FC}" destId="{18872E74-A007-E946-8E20-2D132AA66F65}" srcOrd="3" destOrd="0" presId="urn:microsoft.com/office/officeart/2005/8/layout/radial2"/>
    <dgm:cxn modelId="{CBA95E2D-8722-FD42-8867-BE41F8F737FB}" type="presParOf" srcId="{84EB86B6-D867-8D43-9551-DDD9A43905FC}" destId="{BBDF31C6-3A7E-BC4E-9E6F-4F11396C0734}" srcOrd="4" destOrd="0" presId="urn:microsoft.com/office/officeart/2005/8/layout/radial2"/>
    <dgm:cxn modelId="{EDAE08E1-1E2B-6E4B-9392-E67E380EC194}" type="presParOf" srcId="{BBDF31C6-3A7E-BC4E-9E6F-4F11396C0734}" destId="{CAB10B12-C9A8-9748-B79B-E82E038C52B2}" srcOrd="0" destOrd="0" presId="urn:microsoft.com/office/officeart/2005/8/layout/radial2"/>
    <dgm:cxn modelId="{8275DE48-9794-6444-9499-8C06362369D6}" type="presParOf" srcId="{BBDF31C6-3A7E-BC4E-9E6F-4F11396C0734}" destId="{30ACECA6-AA3A-924A-8FA5-BFA10170D2DF}" srcOrd="1" destOrd="0" presId="urn:microsoft.com/office/officeart/2005/8/layout/radial2"/>
    <dgm:cxn modelId="{869C6218-0DC6-B541-9FD0-080B66892A1B}" type="presParOf" srcId="{84EB86B6-D867-8D43-9551-DDD9A43905FC}" destId="{8B42BF68-CDDA-4345-BAA7-E5D6B2DB6407}" srcOrd="5" destOrd="0" presId="urn:microsoft.com/office/officeart/2005/8/layout/radial2"/>
    <dgm:cxn modelId="{43C4F2AF-111C-5245-AEA5-CBD7E2026154}" type="presParOf" srcId="{84EB86B6-D867-8D43-9551-DDD9A43905FC}" destId="{873759DE-408D-D74D-A95C-209C53F43CF9}" srcOrd="6" destOrd="0" presId="urn:microsoft.com/office/officeart/2005/8/layout/radial2"/>
    <dgm:cxn modelId="{B61F3408-A134-1746-9399-73C671F84423}" type="presParOf" srcId="{873759DE-408D-D74D-A95C-209C53F43CF9}" destId="{7CD10A90-2363-2749-AE2F-393336A24FF3}" srcOrd="0" destOrd="0" presId="urn:microsoft.com/office/officeart/2005/8/layout/radial2"/>
    <dgm:cxn modelId="{F916DBBD-4C61-834B-AC8E-6426D38B6963}" type="presParOf" srcId="{873759DE-408D-D74D-A95C-209C53F43CF9}" destId="{54ADE4DC-EC06-9647-B1C4-FAAB6521E98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25B6B-6BE6-6E47-8B9E-BA34995264DD}" type="doc">
      <dgm:prSet loTypeId="urn:microsoft.com/office/officeart/2005/8/layout/arrow2" loCatId="" qsTypeId="urn:microsoft.com/office/officeart/2005/8/quickstyle/simple1" qsCatId="simple" csTypeId="urn:microsoft.com/office/officeart/2005/8/colors/colorful1" csCatId="colorful" phldr="1"/>
      <dgm:spPr/>
    </dgm:pt>
    <dgm:pt modelId="{8FD2C382-4D6E-4540-8B06-D1F64F7DB11C}">
      <dgm:prSet phldrT="[Text]" custT="1"/>
      <dgm:spPr/>
      <dgm:t>
        <a:bodyPr/>
        <a:lstStyle/>
        <a:p>
          <a:r>
            <a:rPr lang="th-TH" sz="6000" b="1" dirty="0">
              <a:latin typeface="TH SarabunPSK" panose="020B0500040200020003" pitchFamily="34" charset="-34"/>
              <a:cs typeface="+mj-cs"/>
            </a:rPr>
            <a:t>ตัวตน</a:t>
          </a:r>
          <a:endParaRPr lang="en-US" sz="6000" b="1" dirty="0">
            <a:latin typeface="TH SarabunPSK" panose="020B0500040200020003" pitchFamily="34" charset="-34"/>
            <a:cs typeface="+mj-cs"/>
          </a:endParaRPr>
        </a:p>
      </dgm:t>
    </dgm:pt>
    <dgm:pt modelId="{AD7D074F-5C1B-3C4B-B617-ADF256A6A013}" type="parTrans" cxnId="{C41C1378-259E-D14E-B11D-A4D41919EAE4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EF26C9B-0CF7-394D-861C-688F854B3D6D}" type="sibTrans" cxnId="{C41C1378-259E-D14E-B11D-A4D41919EAE4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74467B5-03DD-684E-9C8C-7306C21F5C10}">
      <dgm:prSet phldrT="[Text]" custT="1"/>
      <dgm:spPr/>
      <dgm:t>
        <a:bodyPr/>
        <a:lstStyle/>
        <a:p>
          <a:r>
            <a:rPr lang="th-TH" sz="6000" b="1" dirty="0">
              <a:latin typeface="TH SarabunPSK" panose="020B0500040200020003" pitchFamily="34" charset="-34"/>
              <a:cs typeface="+mj-cs"/>
            </a:rPr>
            <a:t>พัฒนาการ </a:t>
          </a:r>
          <a:r>
            <a:rPr lang="en-US" sz="6000" b="1" dirty="0">
              <a:latin typeface="TH SarabunPSK" panose="020B0500040200020003" pitchFamily="34" charset="-34"/>
              <a:cs typeface="+mj-cs"/>
            </a:rPr>
            <a:t>4 </a:t>
          </a:r>
          <a:r>
            <a:rPr lang="th-TH" sz="6000" b="1" dirty="0">
              <a:latin typeface="TH SarabunPSK" panose="020B0500040200020003" pitchFamily="34" charset="-34"/>
              <a:cs typeface="+mj-cs"/>
            </a:rPr>
            <a:t>ด้าน</a:t>
          </a:r>
          <a:endParaRPr lang="en-US" sz="6000" b="1" dirty="0">
            <a:latin typeface="TH SarabunPSK" panose="020B0500040200020003" pitchFamily="34" charset="-34"/>
            <a:cs typeface="+mj-cs"/>
          </a:endParaRPr>
        </a:p>
      </dgm:t>
    </dgm:pt>
    <dgm:pt modelId="{AD0A80BD-C2C7-B943-964C-0CA077397C7F}" type="parTrans" cxnId="{FD00F2F2-DF90-3840-A629-930B4E1E3B5F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950F481-4705-0E45-A0DF-521F38990775}" type="sibTrans" cxnId="{FD00F2F2-DF90-3840-A629-930B4E1E3B5F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3572BA5-448C-A045-A7FA-42C1D092B241}">
      <dgm:prSet phldrT="[Text]" custT="1"/>
      <dgm:spPr/>
      <dgm:t>
        <a:bodyPr/>
        <a:lstStyle/>
        <a:p>
          <a:r>
            <a:rPr lang="en-US" sz="6000" b="1" dirty="0">
              <a:latin typeface="TH SarabunPSK" panose="020B0500040200020003" pitchFamily="34" charset="-34"/>
              <a:cs typeface="+mj-cs"/>
            </a:rPr>
            <a:t>EF</a:t>
          </a:r>
        </a:p>
      </dgm:t>
    </dgm:pt>
    <dgm:pt modelId="{8437D6D6-08F6-6F4F-ABE4-8410B818B2D4}" type="parTrans" cxnId="{8E90797E-639A-D744-8024-27B679805649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E74BAAD-5E23-C044-A57C-6810CDCD8711}" type="sibTrans" cxnId="{8E90797E-639A-D744-8024-27B679805649}">
      <dgm:prSet/>
      <dgm:spPr/>
      <dgm:t>
        <a:bodyPr/>
        <a:lstStyle/>
        <a:p>
          <a:endParaRPr lang="en-US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7259310-A7C1-2248-BBB6-9651AA61B721}" type="pres">
      <dgm:prSet presAssocID="{6C825B6B-6BE6-6E47-8B9E-BA34995264DD}" presName="arrowDiagram" presStyleCnt="0">
        <dgm:presLayoutVars>
          <dgm:chMax val="5"/>
          <dgm:dir/>
          <dgm:resizeHandles val="exact"/>
        </dgm:presLayoutVars>
      </dgm:prSet>
      <dgm:spPr/>
    </dgm:pt>
    <dgm:pt modelId="{01D06445-74CC-0441-BC90-90681F752A60}" type="pres">
      <dgm:prSet presAssocID="{6C825B6B-6BE6-6E47-8B9E-BA34995264DD}" presName="arrow" presStyleLbl="bgShp" presStyleIdx="0" presStyleCnt="1" custLinFactNeighborY="-7658"/>
      <dgm:spPr/>
    </dgm:pt>
    <dgm:pt modelId="{A43E43E4-08D4-E945-BD1E-2DCB19D55970}" type="pres">
      <dgm:prSet presAssocID="{6C825B6B-6BE6-6E47-8B9E-BA34995264DD}" presName="arrowDiagram3" presStyleCnt="0"/>
      <dgm:spPr/>
    </dgm:pt>
    <dgm:pt modelId="{4449462B-4FEF-B041-9956-0F577D6F23C0}" type="pres">
      <dgm:prSet presAssocID="{8FD2C382-4D6E-4540-8B06-D1F64F7DB11C}" presName="bullet3a" presStyleLbl="node1" presStyleIdx="0" presStyleCnt="3"/>
      <dgm:spPr>
        <a:solidFill>
          <a:srgbClr val="FF9300"/>
        </a:solidFill>
        <a:ln>
          <a:solidFill>
            <a:srgbClr val="FF9300"/>
          </a:solidFill>
        </a:ln>
      </dgm:spPr>
    </dgm:pt>
    <dgm:pt modelId="{09C68629-9229-7A41-A4B6-77A950280C71}" type="pres">
      <dgm:prSet presAssocID="{8FD2C382-4D6E-4540-8B06-D1F64F7DB11C}" presName="textBox3a" presStyleLbl="revTx" presStyleIdx="0" presStyleCnt="3">
        <dgm:presLayoutVars>
          <dgm:bulletEnabled val="1"/>
        </dgm:presLayoutVars>
      </dgm:prSet>
      <dgm:spPr/>
    </dgm:pt>
    <dgm:pt modelId="{23C43F1D-C9A5-D041-AD72-E7559A3B2B66}" type="pres">
      <dgm:prSet presAssocID="{C74467B5-03DD-684E-9C8C-7306C21F5C10}" presName="bullet3b" presStyleLbl="node1" presStyleIdx="1" presStyleCnt="3"/>
      <dgm:spPr>
        <a:solidFill>
          <a:srgbClr val="00B0F0"/>
        </a:solidFill>
        <a:ln>
          <a:solidFill>
            <a:srgbClr val="00B0F0"/>
          </a:solidFill>
        </a:ln>
      </dgm:spPr>
    </dgm:pt>
    <dgm:pt modelId="{5E9472F9-125F-FD4A-AE3A-3715EC6C25AE}" type="pres">
      <dgm:prSet presAssocID="{C74467B5-03DD-684E-9C8C-7306C21F5C10}" presName="textBox3b" presStyleLbl="revTx" presStyleIdx="1" presStyleCnt="3" custScaleX="194371" custScaleY="37209" custLinFactNeighborX="39226" custLinFactNeighborY="-13216">
        <dgm:presLayoutVars>
          <dgm:bulletEnabled val="1"/>
        </dgm:presLayoutVars>
      </dgm:prSet>
      <dgm:spPr/>
    </dgm:pt>
    <dgm:pt modelId="{6356EF2F-1F30-E44F-AB35-8AA3E78584E0}" type="pres">
      <dgm:prSet presAssocID="{B3572BA5-448C-A045-A7FA-42C1D092B241}" presName="bullet3c" presStyleLbl="node1" presStyleIdx="2" presStyleCnt="3" custLinFactNeighborX="-7272" custLinFactNeighborY="-19585"/>
      <dgm:spPr>
        <a:solidFill>
          <a:srgbClr val="FF85FF"/>
        </a:solidFill>
        <a:ln>
          <a:solidFill>
            <a:srgbClr val="FF85FF"/>
          </a:solidFill>
        </a:ln>
      </dgm:spPr>
    </dgm:pt>
    <dgm:pt modelId="{E7E783AE-1727-9F4F-A9D2-C31920B8703E}" type="pres">
      <dgm:prSet presAssocID="{B3572BA5-448C-A045-A7FA-42C1D092B241}" presName="textBox3c" presStyleLbl="revTx" presStyleIdx="2" presStyleCnt="3" custScaleY="23838" custLinFactNeighborX="-18266" custLinFactNeighborY="-30641">
        <dgm:presLayoutVars>
          <dgm:bulletEnabled val="1"/>
        </dgm:presLayoutVars>
      </dgm:prSet>
      <dgm:spPr/>
    </dgm:pt>
  </dgm:ptLst>
  <dgm:cxnLst>
    <dgm:cxn modelId="{58B9C005-8231-BC47-8722-0E96BC6259A6}" type="presOf" srcId="{8FD2C382-4D6E-4540-8B06-D1F64F7DB11C}" destId="{09C68629-9229-7A41-A4B6-77A950280C71}" srcOrd="0" destOrd="0" presId="urn:microsoft.com/office/officeart/2005/8/layout/arrow2"/>
    <dgm:cxn modelId="{3F606A15-14BB-1744-9121-6A24476C299B}" type="presOf" srcId="{6C825B6B-6BE6-6E47-8B9E-BA34995264DD}" destId="{47259310-A7C1-2248-BBB6-9651AA61B721}" srcOrd="0" destOrd="0" presId="urn:microsoft.com/office/officeart/2005/8/layout/arrow2"/>
    <dgm:cxn modelId="{E4D30E28-6DCD-824C-8089-8A390DDADC0D}" type="presOf" srcId="{C74467B5-03DD-684E-9C8C-7306C21F5C10}" destId="{5E9472F9-125F-FD4A-AE3A-3715EC6C25AE}" srcOrd="0" destOrd="0" presId="urn:microsoft.com/office/officeart/2005/8/layout/arrow2"/>
    <dgm:cxn modelId="{CA197841-DDFE-A147-BF29-0D16599F0E98}" type="presOf" srcId="{B3572BA5-448C-A045-A7FA-42C1D092B241}" destId="{E7E783AE-1727-9F4F-A9D2-C31920B8703E}" srcOrd="0" destOrd="0" presId="urn:microsoft.com/office/officeart/2005/8/layout/arrow2"/>
    <dgm:cxn modelId="{C41C1378-259E-D14E-B11D-A4D41919EAE4}" srcId="{6C825B6B-6BE6-6E47-8B9E-BA34995264DD}" destId="{8FD2C382-4D6E-4540-8B06-D1F64F7DB11C}" srcOrd="0" destOrd="0" parTransId="{AD7D074F-5C1B-3C4B-B617-ADF256A6A013}" sibTransId="{AEF26C9B-0CF7-394D-861C-688F854B3D6D}"/>
    <dgm:cxn modelId="{8E90797E-639A-D744-8024-27B679805649}" srcId="{6C825B6B-6BE6-6E47-8B9E-BA34995264DD}" destId="{B3572BA5-448C-A045-A7FA-42C1D092B241}" srcOrd="2" destOrd="0" parTransId="{8437D6D6-08F6-6F4F-ABE4-8410B818B2D4}" sibTransId="{AE74BAAD-5E23-C044-A57C-6810CDCD8711}"/>
    <dgm:cxn modelId="{FD00F2F2-DF90-3840-A629-930B4E1E3B5F}" srcId="{6C825B6B-6BE6-6E47-8B9E-BA34995264DD}" destId="{C74467B5-03DD-684E-9C8C-7306C21F5C10}" srcOrd="1" destOrd="0" parTransId="{AD0A80BD-C2C7-B943-964C-0CA077397C7F}" sibTransId="{3950F481-4705-0E45-A0DF-521F38990775}"/>
    <dgm:cxn modelId="{49D5455A-F275-EA4D-9DEF-CD5394BA00C2}" type="presParOf" srcId="{47259310-A7C1-2248-BBB6-9651AA61B721}" destId="{01D06445-74CC-0441-BC90-90681F752A60}" srcOrd="0" destOrd="0" presId="urn:microsoft.com/office/officeart/2005/8/layout/arrow2"/>
    <dgm:cxn modelId="{B8730D32-741E-FA4D-8EB8-B18467B5DE4D}" type="presParOf" srcId="{47259310-A7C1-2248-BBB6-9651AA61B721}" destId="{A43E43E4-08D4-E945-BD1E-2DCB19D55970}" srcOrd="1" destOrd="0" presId="urn:microsoft.com/office/officeart/2005/8/layout/arrow2"/>
    <dgm:cxn modelId="{819D1D47-E40C-724D-B996-B9F0EF5209F2}" type="presParOf" srcId="{A43E43E4-08D4-E945-BD1E-2DCB19D55970}" destId="{4449462B-4FEF-B041-9956-0F577D6F23C0}" srcOrd="0" destOrd="0" presId="urn:microsoft.com/office/officeart/2005/8/layout/arrow2"/>
    <dgm:cxn modelId="{8486269B-25B5-F246-BE17-BB7C9D459D83}" type="presParOf" srcId="{A43E43E4-08D4-E945-BD1E-2DCB19D55970}" destId="{09C68629-9229-7A41-A4B6-77A950280C71}" srcOrd="1" destOrd="0" presId="urn:microsoft.com/office/officeart/2005/8/layout/arrow2"/>
    <dgm:cxn modelId="{81CCEE94-AE24-8446-A88D-61AD5451F461}" type="presParOf" srcId="{A43E43E4-08D4-E945-BD1E-2DCB19D55970}" destId="{23C43F1D-C9A5-D041-AD72-E7559A3B2B66}" srcOrd="2" destOrd="0" presId="urn:microsoft.com/office/officeart/2005/8/layout/arrow2"/>
    <dgm:cxn modelId="{2253BE97-3A4B-D24D-9265-0D043174BD44}" type="presParOf" srcId="{A43E43E4-08D4-E945-BD1E-2DCB19D55970}" destId="{5E9472F9-125F-FD4A-AE3A-3715EC6C25AE}" srcOrd="3" destOrd="0" presId="urn:microsoft.com/office/officeart/2005/8/layout/arrow2"/>
    <dgm:cxn modelId="{401F1D78-0B48-614D-8713-6CC19448B21D}" type="presParOf" srcId="{A43E43E4-08D4-E945-BD1E-2DCB19D55970}" destId="{6356EF2F-1F30-E44F-AB35-8AA3E78584E0}" srcOrd="4" destOrd="0" presId="urn:microsoft.com/office/officeart/2005/8/layout/arrow2"/>
    <dgm:cxn modelId="{02243188-7033-9840-A9B2-CE7D5D3F4306}" type="presParOf" srcId="{A43E43E4-08D4-E945-BD1E-2DCB19D55970}" destId="{E7E783AE-1727-9F4F-A9D2-C31920B8703E}" srcOrd="5" destOrd="0" presId="urn:microsoft.com/office/officeart/2005/8/layout/arrow2"/>
  </dgm:cxnLst>
  <dgm:bg>
    <a:noFill/>
  </dgm:bg>
  <dgm:whole>
    <a:ln w="38100">
      <a:solidFill>
        <a:srgbClr val="FF2F92"/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ABA3B-C82C-194D-B746-A15497277C61}" type="doc">
      <dgm:prSet loTypeId="urn:microsoft.com/office/officeart/2008/layout/SquareAccent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E32EE4B-9115-684D-9CA5-F41FFEB2F7F6}">
      <dgm:prSet phldrT="[Text]"/>
      <dgm:spPr>
        <a:solidFill>
          <a:srgbClr val="EF6AD2"/>
        </a:solidFill>
      </dgm:spPr>
      <dgm:t>
        <a:bodyPr/>
        <a:lstStyle/>
        <a:p>
          <a:r>
            <a:rPr lang="en-US" dirty="0"/>
            <a:t>1. </a:t>
          </a:r>
          <a:r>
            <a:rPr lang="th-TH" dirty="0"/>
            <a:t>เพื่อพัฒนาโปรแกรมการส่งเสริมทักษะสมอง </a:t>
          </a:r>
          <a:r>
            <a:rPr lang="en-TH" dirty="0"/>
            <a:t>EF </a:t>
          </a:r>
          <a:r>
            <a:rPr lang="th-TH" dirty="0"/>
            <a:t>เพื่อสร้างภูมิคุ้มกันยาเสพติดตั้งแต่ปฐมวัย</a:t>
          </a:r>
          <a:endParaRPr lang="en-US" dirty="0"/>
        </a:p>
      </dgm:t>
    </dgm:pt>
    <dgm:pt modelId="{54DE2C7C-F514-9348-BC97-6CC550D46006}" type="parTrans" cxnId="{E6B3A39B-7C1A-724A-8168-F173760FD122}">
      <dgm:prSet/>
      <dgm:spPr/>
      <dgm:t>
        <a:bodyPr/>
        <a:lstStyle/>
        <a:p>
          <a:endParaRPr lang="en-US"/>
        </a:p>
      </dgm:t>
    </dgm:pt>
    <dgm:pt modelId="{AE8ADA1F-C244-4E41-B4A0-57191FE1E868}" type="sibTrans" cxnId="{E6B3A39B-7C1A-724A-8168-F173760FD122}">
      <dgm:prSet/>
      <dgm:spPr/>
      <dgm:t>
        <a:bodyPr/>
        <a:lstStyle/>
        <a:p>
          <a:endParaRPr lang="en-US"/>
        </a:p>
      </dgm:t>
    </dgm:pt>
    <dgm:pt modelId="{6BFEDD05-8F77-924F-976C-1D1FDF463AD3}">
      <dgm:prSet phldrT="[Text]" custT="1"/>
      <dgm:spPr/>
      <dgm:t>
        <a:bodyPr/>
        <a:lstStyle/>
        <a:p>
          <a:r>
            <a:rPr lang="th-TH" sz="2800" dirty="0">
              <a:solidFill>
                <a:srgbClr val="00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เพื่อศึกษา</a:t>
          </a:r>
          <a:r>
            <a:rPr lang="th-TH" sz="2800" b="1" u="sng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ปัจจัยแวดล้อม</a:t>
          </a:r>
          <a:endParaRPr lang="en-US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1C123C3-3E4B-924D-B6D7-35626A27D7B7}" type="parTrans" cxnId="{E1002868-AD19-E44C-8E5B-5C7EA0A28E04}">
      <dgm:prSet/>
      <dgm:spPr/>
      <dgm:t>
        <a:bodyPr/>
        <a:lstStyle/>
        <a:p>
          <a:endParaRPr lang="en-US"/>
        </a:p>
      </dgm:t>
    </dgm:pt>
    <dgm:pt modelId="{134484D1-AEAC-BD4D-83C6-094AA2F3EEF2}" type="sibTrans" cxnId="{E1002868-AD19-E44C-8E5B-5C7EA0A28E04}">
      <dgm:prSet/>
      <dgm:spPr/>
      <dgm:t>
        <a:bodyPr/>
        <a:lstStyle/>
        <a:p>
          <a:endParaRPr lang="en-US"/>
        </a:p>
      </dgm:t>
    </dgm:pt>
    <dgm:pt modelId="{3E26D5F8-FAB0-7044-9CEE-2DC9E079F16F}">
      <dgm:prSet phldrT="[Text]" custT="1"/>
      <dgm:spPr/>
      <dgm:t>
        <a:bodyPr/>
        <a:lstStyle/>
        <a:p>
          <a:r>
            <a:rPr lang="th-TH" sz="28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เพื่</a:t>
          </a:r>
          <a:r>
            <a:rPr lang="th-TH" sz="2800" dirty="0">
              <a:solidFill>
                <a:srgbClr val="00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อ</a:t>
          </a:r>
          <a:r>
            <a:rPr lang="th-TH" sz="2800" b="1" u="sng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พัฒนาโปรแกรมส่งเสริมสมรรถนะครูปฐมวัย</a:t>
          </a:r>
          <a:endParaRPr lang="en-US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04D9C6E-38E1-584D-8064-48231BAF3994}" type="parTrans" cxnId="{7E799F53-82F6-2647-857D-4C207CBCBE13}">
      <dgm:prSet/>
      <dgm:spPr/>
      <dgm:t>
        <a:bodyPr/>
        <a:lstStyle/>
        <a:p>
          <a:endParaRPr lang="en-US"/>
        </a:p>
      </dgm:t>
    </dgm:pt>
    <dgm:pt modelId="{7D4D3B44-6C14-C242-9089-91C771452938}" type="sibTrans" cxnId="{7E799F53-82F6-2647-857D-4C207CBCBE13}">
      <dgm:prSet/>
      <dgm:spPr/>
      <dgm:t>
        <a:bodyPr/>
        <a:lstStyle/>
        <a:p>
          <a:endParaRPr lang="en-US"/>
        </a:p>
      </dgm:t>
    </dgm:pt>
    <dgm:pt modelId="{6565EDB6-77F3-FF47-A5B1-33D89377039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cs typeface="+mj-cs"/>
            </a:rPr>
            <a:t>2. </a:t>
          </a:r>
          <a:r>
            <a:rPr lang="th-TH" dirty="0">
              <a:cs typeface="+mj-cs"/>
            </a:rPr>
            <a:t>เพื่อศึกษาผลของโปรแกรมต่อการสร้างภูมิคุ้มกันยาเสพติดตั้งแต่ปฐมวัย</a:t>
          </a:r>
          <a:endParaRPr lang="en-US" dirty="0">
            <a:cs typeface="+mj-cs"/>
          </a:endParaRPr>
        </a:p>
      </dgm:t>
    </dgm:pt>
    <dgm:pt modelId="{CE65BA61-D139-0544-A195-EDCE52ABA317}" type="parTrans" cxnId="{84F505B1-C2D4-5843-A475-5A4C478DB112}">
      <dgm:prSet/>
      <dgm:spPr/>
      <dgm:t>
        <a:bodyPr/>
        <a:lstStyle/>
        <a:p>
          <a:endParaRPr lang="en-US"/>
        </a:p>
      </dgm:t>
    </dgm:pt>
    <dgm:pt modelId="{822CEFA5-6C95-664E-808C-160719F5483F}" type="sibTrans" cxnId="{84F505B1-C2D4-5843-A475-5A4C478DB112}">
      <dgm:prSet/>
      <dgm:spPr/>
      <dgm:t>
        <a:bodyPr/>
        <a:lstStyle/>
        <a:p>
          <a:endParaRPr lang="en-US"/>
        </a:p>
      </dgm:t>
    </dgm:pt>
    <dgm:pt modelId="{2BDFF3D2-DCDD-6E43-994C-56F97A562130}">
      <dgm:prSet phldrT="[Text]" custT="1"/>
      <dgm:spPr/>
      <dgm:t>
        <a:bodyPr/>
        <a:lstStyle/>
        <a:p>
          <a:r>
            <a:rPr lang="th-TH" sz="3200" b="1" u="sng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ต่อความรู้ความเข้าใจของครูปฐมวัย</a:t>
          </a:r>
          <a:endParaRPr lang="en-US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1F3A53E-E7FA-CB45-A58E-337B153FA4EF}" type="parTrans" cxnId="{6210A98B-CD40-8A41-97BD-A16D7D5C0665}">
      <dgm:prSet/>
      <dgm:spPr/>
      <dgm:t>
        <a:bodyPr/>
        <a:lstStyle/>
        <a:p>
          <a:endParaRPr lang="en-US"/>
        </a:p>
      </dgm:t>
    </dgm:pt>
    <dgm:pt modelId="{91DAEF5E-F5F2-6347-B1EF-272A037760AF}" type="sibTrans" cxnId="{6210A98B-CD40-8A41-97BD-A16D7D5C0665}">
      <dgm:prSet/>
      <dgm:spPr/>
      <dgm:t>
        <a:bodyPr/>
        <a:lstStyle/>
        <a:p>
          <a:endParaRPr lang="en-US"/>
        </a:p>
      </dgm:t>
    </dgm:pt>
    <dgm:pt modelId="{FDF466A0-A94A-324A-ABE3-E14AC59E6418}">
      <dgm:prSet phldrT="[Text]" custT="1"/>
      <dgm:spPr/>
      <dgm:t>
        <a:bodyPr/>
        <a:lstStyle/>
        <a:p>
          <a:r>
            <a:rPr lang="th-TH" sz="3200" b="1" u="sng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ต่อทักษะของครูปฐมวัย</a:t>
          </a:r>
          <a:endParaRPr lang="en-US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AC29B16-1E4A-B446-BD61-D3166DB21B2C}" type="parTrans" cxnId="{45A2431F-3CA1-2D47-A77B-FA64F06B2D7C}">
      <dgm:prSet/>
      <dgm:spPr/>
      <dgm:t>
        <a:bodyPr/>
        <a:lstStyle/>
        <a:p>
          <a:endParaRPr lang="en-US"/>
        </a:p>
      </dgm:t>
    </dgm:pt>
    <dgm:pt modelId="{88189D95-7716-2E4D-83E2-641997311BCF}" type="sibTrans" cxnId="{45A2431F-3CA1-2D47-A77B-FA64F06B2D7C}">
      <dgm:prSet/>
      <dgm:spPr/>
      <dgm:t>
        <a:bodyPr/>
        <a:lstStyle/>
        <a:p>
          <a:endParaRPr lang="en-US"/>
        </a:p>
      </dgm:t>
    </dgm:pt>
    <dgm:pt modelId="{6746AF72-312B-4744-9B9F-A85E8DBB10D1}">
      <dgm:prSet phldrT="[Text]" custT="1"/>
      <dgm:spPr/>
      <dgm:t>
        <a:bodyPr/>
        <a:lstStyle/>
        <a:p>
          <a:r>
            <a:rPr lang="th-TH" sz="3200" b="1" u="sng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ต่อทักษะสมอง </a:t>
          </a:r>
          <a:r>
            <a:rPr lang="en-US" sz="3200" b="1" u="sng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EF </a:t>
          </a:r>
          <a:r>
            <a:rPr lang="th-TH" sz="3200" b="1" u="sng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ของเด็กปฐมวัย</a:t>
          </a:r>
          <a:endParaRPr lang="en-US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E557B7F-822E-364F-B1D8-37ECC6C639D5}" type="parTrans" cxnId="{38B51691-4040-C941-A58F-7358FA027D08}">
      <dgm:prSet/>
      <dgm:spPr/>
      <dgm:t>
        <a:bodyPr/>
        <a:lstStyle/>
        <a:p>
          <a:endParaRPr lang="en-US"/>
        </a:p>
      </dgm:t>
    </dgm:pt>
    <dgm:pt modelId="{24558A6A-DB23-5442-AC4B-3202FFF5AC46}" type="sibTrans" cxnId="{38B51691-4040-C941-A58F-7358FA027D08}">
      <dgm:prSet/>
      <dgm:spPr/>
      <dgm:t>
        <a:bodyPr/>
        <a:lstStyle/>
        <a:p>
          <a:endParaRPr lang="en-US"/>
        </a:p>
      </dgm:t>
    </dgm:pt>
    <dgm:pt modelId="{30CFBB66-5702-8844-AE35-D0A9AD6BD9C0}">
      <dgm:prSet phldrT="[Text]" custT="1"/>
      <dgm:spPr/>
      <dgm:t>
        <a:bodyPr/>
        <a:lstStyle/>
        <a:p>
          <a:r>
            <a:rPr lang="th-TH" sz="3200" b="1" u="sng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ต่อการรับรู้ความสามารถของตนเอง</a:t>
          </a:r>
          <a:endParaRPr lang="en-US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D09D66B-31E9-4D43-A9D3-05FEB247920B}" type="parTrans" cxnId="{C4CC3C9E-8B82-2D46-AF81-DDCE184DEF5F}">
      <dgm:prSet/>
      <dgm:spPr/>
      <dgm:t>
        <a:bodyPr/>
        <a:lstStyle/>
        <a:p>
          <a:endParaRPr lang="en-US"/>
        </a:p>
      </dgm:t>
    </dgm:pt>
    <dgm:pt modelId="{AAA5873A-CA13-304A-98D5-AB00C3616377}" type="sibTrans" cxnId="{C4CC3C9E-8B82-2D46-AF81-DDCE184DEF5F}">
      <dgm:prSet/>
      <dgm:spPr/>
      <dgm:t>
        <a:bodyPr/>
        <a:lstStyle/>
        <a:p>
          <a:endParaRPr lang="en-US"/>
        </a:p>
      </dgm:t>
    </dgm:pt>
    <dgm:pt modelId="{2F42B9F0-036B-9949-9EF3-5A8EB18FA860}" type="pres">
      <dgm:prSet presAssocID="{B10ABA3B-C82C-194D-B746-A15497277C61}" presName="layout" presStyleCnt="0">
        <dgm:presLayoutVars>
          <dgm:chMax/>
          <dgm:chPref/>
          <dgm:dir/>
          <dgm:resizeHandles/>
        </dgm:presLayoutVars>
      </dgm:prSet>
      <dgm:spPr/>
    </dgm:pt>
    <dgm:pt modelId="{0F1D5B7D-F2FF-3749-A411-4264F82AE841}" type="pres">
      <dgm:prSet presAssocID="{7E32EE4B-9115-684D-9CA5-F41FFEB2F7F6}" presName="root" presStyleCnt="0">
        <dgm:presLayoutVars>
          <dgm:chMax/>
          <dgm:chPref/>
        </dgm:presLayoutVars>
      </dgm:prSet>
      <dgm:spPr/>
    </dgm:pt>
    <dgm:pt modelId="{BA604E3C-A85B-5347-9D40-A8E130044BE0}" type="pres">
      <dgm:prSet presAssocID="{7E32EE4B-9115-684D-9CA5-F41FFEB2F7F6}" presName="rootComposite" presStyleCnt="0">
        <dgm:presLayoutVars/>
      </dgm:prSet>
      <dgm:spPr/>
    </dgm:pt>
    <dgm:pt modelId="{4EBF7ACF-3E26-B041-9A19-AF3406CBB50D}" type="pres">
      <dgm:prSet presAssocID="{7E32EE4B-9115-684D-9CA5-F41FFEB2F7F6}" presName="ParentAccent" presStyleLbl="alignNode1" presStyleIdx="0" presStyleCnt="2"/>
      <dgm:spPr>
        <a:solidFill>
          <a:schemeClr val="bg1"/>
        </a:solidFill>
        <a:ln>
          <a:noFill/>
        </a:ln>
      </dgm:spPr>
    </dgm:pt>
    <dgm:pt modelId="{28E4E5B3-EACA-904F-ACEE-81E70DECFDE4}" type="pres">
      <dgm:prSet presAssocID="{7E32EE4B-9115-684D-9CA5-F41FFEB2F7F6}" presName="ParentSmallAccent" presStyleLbl="fgAcc1" presStyleIdx="0" presStyleCnt="2"/>
      <dgm:spPr/>
    </dgm:pt>
    <dgm:pt modelId="{CC15F451-15FE-0B4A-BC6B-0C14AC5EE182}" type="pres">
      <dgm:prSet presAssocID="{7E32EE4B-9115-684D-9CA5-F41FFEB2F7F6}" presName="Parent" presStyleLbl="revTx" presStyleIdx="0" presStyleCnt="8" custLinFactNeighborX="-2104">
        <dgm:presLayoutVars>
          <dgm:chMax/>
          <dgm:chPref val="4"/>
          <dgm:bulletEnabled val="1"/>
        </dgm:presLayoutVars>
      </dgm:prSet>
      <dgm:spPr/>
    </dgm:pt>
    <dgm:pt modelId="{CE373122-ACA1-AE44-B305-2CD01D887A2A}" type="pres">
      <dgm:prSet presAssocID="{7E32EE4B-9115-684D-9CA5-F41FFEB2F7F6}" presName="childShape" presStyleCnt="0">
        <dgm:presLayoutVars>
          <dgm:chMax val="0"/>
          <dgm:chPref val="0"/>
        </dgm:presLayoutVars>
      </dgm:prSet>
      <dgm:spPr/>
    </dgm:pt>
    <dgm:pt modelId="{60508A0D-0E2E-2F46-A133-7767BD299397}" type="pres">
      <dgm:prSet presAssocID="{6BFEDD05-8F77-924F-976C-1D1FDF463AD3}" presName="childComposite" presStyleCnt="0">
        <dgm:presLayoutVars>
          <dgm:chMax val="0"/>
          <dgm:chPref val="0"/>
        </dgm:presLayoutVars>
      </dgm:prSet>
      <dgm:spPr/>
    </dgm:pt>
    <dgm:pt modelId="{5976C1BF-80A3-FD4E-AC72-804530B9AEE3}" type="pres">
      <dgm:prSet presAssocID="{6BFEDD05-8F77-924F-976C-1D1FDF463AD3}" presName="ChildAccent" presStyleLbl="solidFgAcc1" presStyleIdx="0" presStyleCnt="6" custLinFactY="-100000" custLinFactNeighborY="-131548"/>
      <dgm:spPr>
        <a:ln>
          <a:solidFill>
            <a:srgbClr val="EF6AD2"/>
          </a:solidFill>
        </a:ln>
      </dgm:spPr>
    </dgm:pt>
    <dgm:pt modelId="{918D3FBB-CD29-D140-A093-16C5019C7735}" type="pres">
      <dgm:prSet presAssocID="{6BFEDD05-8F77-924F-976C-1D1FDF463AD3}" presName="Child" presStyleLbl="revTx" presStyleIdx="1" presStyleCnt="8" custLinFactNeighborX="-1802" custLinFactNeighborY="-82563">
        <dgm:presLayoutVars>
          <dgm:chMax val="0"/>
          <dgm:chPref val="0"/>
          <dgm:bulletEnabled val="1"/>
        </dgm:presLayoutVars>
      </dgm:prSet>
      <dgm:spPr/>
    </dgm:pt>
    <dgm:pt modelId="{8A48873A-2266-FC48-BC3A-4DC31BF6FE48}" type="pres">
      <dgm:prSet presAssocID="{3E26D5F8-FAB0-7044-9CEE-2DC9E079F16F}" presName="childComposite" presStyleCnt="0">
        <dgm:presLayoutVars>
          <dgm:chMax val="0"/>
          <dgm:chPref val="0"/>
        </dgm:presLayoutVars>
      </dgm:prSet>
      <dgm:spPr/>
    </dgm:pt>
    <dgm:pt modelId="{2F83E3E1-D08F-3E4C-9DA2-EBA0F52C475C}" type="pres">
      <dgm:prSet presAssocID="{3E26D5F8-FAB0-7044-9CEE-2DC9E079F16F}" presName="ChildAccent" presStyleLbl="solidFgAcc1" presStyleIdx="1" presStyleCnt="6" custLinFactY="-100000" custLinFactNeighborY="-131548"/>
      <dgm:spPr>
        <a:ln>
          <a:solidFill>
            <a:srgbClr val="EF6AD2"/>
          </a:solidFill>
        </a:ln>
      </dgm:spPr>
    </dgm:pt>
    <dgm:pt modelId="{43202DC2-180F-684F-97AB-90E5CC0B570E}" type="pres">
      <dgm:prSet presAssocID="{3E26D5F8-FAB0-7044-9CEE-2DC9E079F16F}" presName="Child" presStyleLbl="revTx" presStyleIdx="2" presStyleCnt="8" custLinFactNeighborX="33" custLinFactNeighborY="-68563">
        <dgm:presLayoutVars>
          <dgm:chMax val="0"/>
          <dgm:chPref val="0"/>
          <dgm:bulletEnabled val="1"/>
        </dgm:presLayoutVars>
      </dgm:prSet>
      <dgm:spPr/>
    </dgm:pt>
    <dgm:pt modelId="{412BB296-63B6-E44F-8957-E12EF458B905}" type="pres">
      <dgm:prSet presAssocID="{6565EDB6-77F3-FF47-A5B1-33D89377039B}" presName="root" presStyleCnt="0">
        <dgm:presLayoutVars>
          <dgm:chMax/>
          <dgm:chPref/>
        </dgm:presLayoutVars>
      </dgm:prSet>
      <dgm:spPr/>
    </dgm:pt>
    <dgm:pt modelId="{756934B6-4F72-444D-8A3B-6E657AD32D83}" type="pres">
      <dgm:prSet presAssocID="{6565EDB6-77F3-FF47-A5B1-33D89377039B}" presName="rootComposite" presStyleCnt="0">
        <dgm:presLayoutVars/>
      </dgm:prSet>
      <dgm:spPr/>
    </dgm:pt>
    <dgm:pt modelId="{E777ECC8-37EC-994C-895A-01C33CE46831}" type="pres">
      <dgm:prSet presAssocID="{6565EDB6-77F3-FF47-A5B1-33D89377039B}" presName="ParentAccent" presStyleLbl="alignNode1" presStyleIdx="1" presStyleCnt="2"/>
      <dgm:spPr>
        <a:noFill/>
        <a:ln>
          <a:noFill/>
        </a:ln>
      </dgm:spPr>
    </dgm:pt>
    <dgm:pt modelId="{254E9A7A-A7D5-1E48-B7EE-520113EEA8F3}" type="pres">
      <dgm:prSet presAssocID="{6565EDB6-77F3-FF47-A5B1-33D89377039B}" presName="ParentSmallAccent" presStyleLbl="fgAcc1" presStyleIdx="1" presStyleCnt="2"/>
      <dgm:spPr>
        <a:ln>
          <a:solidFill>
            <a:srgbClr val="92D050"/>
          </a:solidFill>
        </a:ln>
      </dgm:spPr>
    </dgm:pt>
    <dgm:pt modelId="{52B9EEA7-A378-B84E-90BF-73EFF813F849}" type="pres">
      <dgm:prSet presAssocID="{6565EDB6-77F3-FF47-A5B1-33D89377039B}" presName="Parent" presStyleLbl="revTx" presStyleIdx="3" presStyleCnt="8">
        <dgm:presLayoutVars>
          <dgm:chMax/>
          <dgm:chPref val="4"/>
          <dgm:bulletEnabled val="1"/>
        </dgm:presLayoutVars>
      </dgm:prSet>
      <dgm:spPr/>
    </dgm:pt>
    <dgm:pt modelId="{7DC1524A-AB20-BE4F-9C47-4BD17972A112}" type="pres">
      <dgm:prSet presAssocID="{6565EDB6-77F3-FF47-A5B1-33D89377039B}" presName="childShape" presStyleCnt="0">
        <dgm:presLayoutVars>
          <dgm:chMax val="0"/>
          <dgm:chPref val="0"/>
        </dgm:presLayoutVars>
      </dgm:prSet>
      <dgm:spPr/>
    </dgm:pt>
    <dgm:pt modelId="{4A2D7068-9A73-534B-87BD-C492AAB40A6C}" type="pres">
      <dgm:prSet presAssocID="{2BDFF3D2-DCDD-6E43-994C-56F97A562130}" presName="childComposite" presStyleCnt="0">
        <dgm:presLayoutVars>
          <dgm:chMax val="0"/>
          <dgm:chPref val="0"/>
        </dgm:presLayoutVars>
      </dgm:prSet>
      <dgm:spPr/>
    </dgm:pt>
    <dgm:pt modelId="{5B0E93B4-9672-2348-B24C-6B8E9489917C}" type="pres">
      <dgm:prSet presAssocID="{2BDFF3D2-DCDD-6E43-994C-56F97A562130}" presName="ChildAccent" presStyleLbl="solidFgAcc1" presStyleIdx="2" presStyleCnt="6"/>
      <dgm:spPr>
        <a:ln>
          <a:solidFill>
            <a:srgbClr val="92D050"/>
          </a:solidFill>
        </a:ln>
      </dgm:spPr>
    </dgm:pt>
    <dgm:pt modelId="{E63EAC7D-CA92-E745-BD96-4C76A7E0AF8E}" type="pres">
      <dgm:prSet presAssocID="{2BDFF3D2-DCDD-6E43-994C-56F97A562130}" presName="Child" presStyleLbl="revTx" presStyleIdx="4" presStyleCnt="8" custScaleX="114100" custLinFactNeighborX="10488" custLinFactNeighborY="-75833">
        <dgm:presLayoutVars>
          <dgm:chMax val="0"/>
          <dgm:chPref val="0"/>
          <dgm:bulletEnabled val="1"/>
        </dgm:presLayoutVars>
      </dgm:prSet>
      <dgm:spPr/>
    </dgm:pt>
    <dgm:pt modelId="{7911436F-D24F-A944-A6AD-46BF174349E5}" type="pres">
      <dgm:prSet presAssocID="{30CFBB66-5702-8844-AE35-D0A9AD6BD9C0}" presName="childComposite" presStyleCnt="0">
        <dgm:presLayoutVars>
          <dgm:chMax val="0"/>
          <dgm:chPref val="0"/>
        </dgm:presLayoutVars>
      </dgm:prSet>
      <dgm:spPr/>
    </dgm:pt>
    <dgm:pt modelId="{3B095732-AD99-024E-98E7-85EC92F0C273}" type="pres">
      <dgm:prSet presAssocID="{30CFBB66-5702-8844-AE35-D0A9AD6BD9C0}" presName="ChildAccent" presStyleLbl="solidFgAcc1" presStyleIdx="3" presStyleCnt="6"/>
      <dgm:spPr>
        <a:ln>
          <a:solidFill>
            <a:srgbClr val="92D050"/>
          </a:solidFill>
        </a:ln>
      </dgm:spPr>
    </dgm:pt>
    <dgm:pt modelId="{2C495980-6998-EE41-9047-8991C45BFA69}" type="pres">
      <dgm:prSet presAssocID="{30CFBB66-5702-8844-AE35-D0A9AD6BD9C0}" presName="Child" presStyleLbl="revTx" presStyleIdx="5" presStyleCnt="8" custScaleX="114100" custLinFactNeighborX="10488" custLinFactNeighborY="-75833">
        <dgm:presLayoutVars>
          <dgm:chMax val="0"/>
          <dgm:chPref val="0"/>
          <dgm:bulletEnabled val="1"/>
        </dgm:presLayoutVars>
      </dgm:prSet>
      <dgm:spPr/>
    </dgm:pt>
    <dgm:pt modelId="{69D734EE-1021-B446-A2E4-9FD47C69B0E6}" type="pres">
      <dgm:prSet presAssocID="{FDF466A0-A94A-324A-ABE3-E14AC59E6418}" presName="childComposite" presStyleCnt="0">
        <dgm:presLayoutVars>
          <dgm:chMax val="0"/>
          <dgm:chPref val="0"/>
        </dgm:presLayoutVars>
      </dgm:prSet>
      <dgm:spPr/>
    </dgm:pt>
    <dgm:pt modelId="{03575AE7-ADC0-E542-BA3F-3D3215BC45C4}" type="pres">
      <dgm:prSet presAssocID="{FDF466A0-A94A-324A-ABE3-E14AC59E6418}" presName="ChildAccent" presStyleLbl="solidFgAcc1" presStyleIdx="4" presStyleCnt="6"/>
      <dgm:spPr>
        <a:ln>
          <a:solidFill>
            <a:srgbClr val="92D050"/>
          </a:solidFill>
        </a:ln>
      </dgm:spPr>
    </dgm:pt>
    <dgm:pt modelId="{DCAA6EEE-766E-7748-8FCC-C74EC5237C69}" type="pres">
      <dgm:prSet presAssocID="{FDF466A0-A94A-324A-ABE3-E14AC59E6418}" presName="Child" presStyleLbl="revTx" presStyleIdx="6" presStyleCnt="8" custScaleX="114100" custLinFactNeighborX="10488" custLinFactNeighborY="-75833">
        <dgm:presLayoutVars>
          <dgm:chMax val="0"/>
          <dgm:chPref val="0"/>
          <dgm:bulletEnabled val="1"/>
        </dgm:presLayoutVars>
      </dgm:prSet>
      <dgm:spPr/>
    </dgm:pt>
    <dgm:pt modelId="{28D60C5F-6F58-D343-A070-5DF45CCD55BB}" type="pres">
      <dgm:prSet presAssocID="{6746AF72-312B-4744-9B9F-A85E8DBB10D1}" presName="childComposite" presStyleCnt="0">
        <dgm:presLayoutVars>
          <dgm:chMax val="0"/>
          <dgm:chPref val="0"/>
        </dgm:presLayoutVars>
      </dgm:prSet>
      <dgm:spPr/>
    </dgm:pt>
    <dgm:pt modelId="{45665E5D-9934-C941-803B-A6F44AA32200}" type="pres">
      <dgm:prSet presAssocID="{6746AF72-312B-4744-9B9F-A85E8DBB10D1}" presName="ChildAccent" presStyleLbl="solidFgAcc1" presStyleIdx="5" presStyleCnt="6"/>
      <dgm:spPr>
        <a:ln>
          <a:solidFill>
            <a:srgbClr val="92D050"/>
          </a:solidFill>
        </a:ln>
      </dgm:spPr>
    </dgm:pt>
    <dgm:pt modelId="{5388CECB-7518-554D-8E1D-485BAC45BE2B}" type="pres">
      <dgm:prSet presAssocID="{6746AF72-312B-4744-9B9F-A85E8DBB10D1}" presName="Child" presStyleLbl="revTx" presStyleIdx="7" presStyleCnt="8" custScaleX="114100" custLinFactNeighborX="10488" custLinFactNeighborY="-75833">
        <dgm:presLayoutVars>
          <dgm:chMax val="0"/>
          <dgm:chPref val="0"/>
          <dgm:bulletEnabled val="1"/>
        </dgm:presLayoutVars>
      </dgm:prSet>
      <dgm:spPr/>
    </dgm:pt>
  </dgm:ptLst>
  <dgm:cxnLst>
    <dgm:cxn modelId="{59C08514-DBDF-784D-B562-45A31DF648AA}" type="presOf" srcId="{6BFEDD05-8F77-924F-976C-1D1FDF463AD3}" destId="{918D3FBB-CD29-D140-A093-16C5019C7735}" srcOrd="0" destOrd="0" presId="urn:microsoft.com/office/officeart/2008/layout/SquareAccentList"/>
    <dgm:cxn modelId="{8C89BB1A-6E11-1549-BC9E-C5AD69BD2C4C}" type="presOf" srcId="{7E32EE4B-9115-684D-9CA5-F41FFEB2F7F6}" destId="{CC15F451-15FE-0B4A-BC6B-0C14AC5EE182}" srcOrd="0" destOrd="0" presId="urn:microsoft.com/office/officeart/2008/layout/SquareAccentList"/>
    <dgm:cxn modelId="{45A2431F-3CA1-2D47-A77B-FA64F06B2D7C}" srcId="{6565EDB6-77F3-FF47-A5B1-33D89377039B}" destId="{FDF466A0-A94A-324A-ABE3-E14AC59E6418}" srcOrd="2" destOrd="0" parTransId="{2AC29B16-1E4A-B446-BD61-D3166DB21B2C}" sibTransId="{88189D95-7716-2E4D-83E2-641997311BCF}"/>
    <dgm:cxn modelId="{80097B24-2831-EA49-A49F-6E1FEB0B809C}" type="presOf" srcId="{3E26D5F8-FAB0-7044-9CEE-2DC9E079F16F}" destId="{43202DC2-180F-684F-97AB-90E5CC0B570E}" srcOrd="0" destOrd="0" presId="urn:microsoft.com/office/officeart/2008/layout/SquareAccentList"/>
    <dgm:cxn modelId="{80AA8231-5490-FB46-BDDC-CEA8D9DDCF35}" type="presOf" srcId="{FDF466A0-A94A-324A-ABE3-E14AC59E6418}" destId="{DCAA6EEE-766E-7748-8FCC-C74EC5237C69}" srcOrd="0" destOrd="0" presId="urn:microsoft.com/office/officeart/2008/layout/SquareAccentList"/>
    <dgm:cxn modelId="{168E4C4C-E47D-0C41-8A20-402B38EA9141}" type="presOf" srcId="{B10ABA3B-C82C-194D-B746-A15497277C61}" destId="{2F42B9F0-036B-9949-9EF3-5A8EB18FA860}" srcOrd="0" destOrd="0" presId="urn:microsoft.com/office/officeart/2008/layout/SquareAccentList"/>
    <dgm:cxn modelId="{7E799F53-82F6-2647-857D-4C207CBCBE13}" srcId="{7E32EE4B-9115-684D-9CA5-F41FFEB2F7F6}" destId="{3E26D5F8-FAB0-7044-9CEE-2DC9E079F16F}" srcOrd="1" destOrd="0" parTransId="{104D9C6E-38E1-584D-8064-48231BAF3994}" sibTransId="{7D4D3B44-6C14-C242-9089-91C771452938}"/>
    <dgm:cxn modelId="{E1002868-AD19-E44C-8E5B-5C7EA0A28E04}" srcId="{7E32EE4B-9115-684D-9CA5-F41FFEB2F7F6}" destId="{6BFEDD05-8F77-924F-976C-1D1FDF463AD3}" srcOrd="0" destOrd="0" parTransId="{F1C123C3-3E4B-924D-B6D7-35626A27D7B7}" sibTransId="{134484D1-AEAC-BD4D-83C6-094AA2F3EEF2}"/>
    <dgm:cxn modelId="{74CA7972-92E7-DA48-B9EF-4AB765593E48}" type="presOf" srcId="{6565EDB6-77F3-FF47-A5B1-33D89377039B}" destId="{52B9EEA7-A378-B84E-90BF-73EFF813F849}" srcOrd="0" destOrd="0" presId="urn:microsoft.com/office/officeart/2008/layout/SquareAccentList"/>
    <dgm:cxn modelId="{6210A98B-CD40-8A41-97BD-A16D7D5C0665}" srcId="{6565EDB6-77F3-FF47-A5B1-33D89377039B}" destId="{2BDFF3D2-DCDD-6E43-994C-56F97A562130}" srcOrd="0" destOrd="0" parTransId="{A1F3A53E-E7FA-CB45-A58E-337B153FA4EF}" sibTransId="{91DAEF5E-F5F2-6347-B1EF-272A037760AF}"/>
    <dgm:cxn modelId="{38B51691-4040-C941-A58F-7358FA027D08}" srcId="{6565EDB6-77F3-FF47-A5B1-33D89377039B}" destId="{6746AF72-312B-4744-9B9F-A85E8DBB10D1}" srcOrd="3" destOrd="0" parTransId="{8E557B7F-822E-364F-B1D8-37ECC6C639D5}" sibTransId="{24558A6A-DB23-5442-AC4B-3202FFF5AC46}"/>
    <dgm:cxn modelId="{32674491-7982-F94A-95FA-18D793933ADA}" type="presOf" srcId="{2BDFF3D2-DCDD-6E43-994C-56F97A562130}" destId="{E63EAC7D-CA92-E745-BD96-4C76A7E0AF8E}" srcOrd="0" destOrd="0" presId="urn:microsoft.com/office/officeart/2008/layout/SquareAccentList"/>
    <dgm:cxn modelId="{E6B3A39B-7C1A-724A-8168-F173760FD122}" srcId="{B10ABA3B-C82C-194D-B746-A15497277C61}" destId="{7E32EE4B-9115-684D-9CA5-F41FFEB2F7F6}" srcOrd="0" destOrd="0" parTransId="{54DE2C7C-F514-9348-BC97-6CC550D46006}" sibTransId="{AE8ADA1F-C244-4E41-B4A0-57191FE1E868}"/>
    <dgm:cxn modelId="{C4CC3C9E-8B82-2D46-AF81-DDCE184DEF5F}" srcId="{6565EDB6-77F3-FF47-A5B1-33D89377039B}" destId="{30CFBB66-5702-8844-AE35-D0A9AD6BD9C0}" srcOrd="1" destOrd="0" parTransId="{ED09D66B-31E9-4D43-A9D3-05FEB247920B}" sibTransId="{AAA5873A-CA13-304A-98D5-AB00C3616377}"/>
    <dgm:cxn modelId="{84F505B1-C2D4-5843-A475-5A4C478DB112}" srcId="{B10ABA3B-C82C-194D-B746-A15497277C61}" destId="{6565EDB6-77F3-FF47-A5B1-33D89377039B}" srcOrd="1" destOrd="0" parTransId="{CE65BA61-D139-0544-A195-EDCE52ABA317}" sibTransId="{822CEFA5-6C95-664E-808C-160719F5483F}"/>
    <dgm:cxn modelId="{EE497DB6-D725-D647-9FC0-B32A55F7CD70}" type="presOf" srcId="{6746AF72-312B-4744-9B9F-A85E8DBB10D1}" destId="{5388CECB-7518-554D-8E1D-485BAC45BE2B}" srcOrd="0" destOrd="0" presId="urn:microsoft.com/office/officeart/2008/layout/SquareAccentList"/>
    <dgm:cxn modelId="{52FB31CA-FDA9-1649-A39D-311068B3F45C}" type="presOf" srcId="{30CFBB66-5702-8844-AE35-D0A9AD6BD9C0}" destId="{2C495980-6998-EE41-9047-8991C45BFA69}" srcOrd="0" destOrd="0" presId="urn:microsoft.com/office/officeart/2008/layout/SquareAccentList"/>
    <dgm:cxn modelId="{056DE54B-3AA3-7441-B991-80F3674B0052}" type="presParOf" srcId="{2F42B9F0-036B-9949-9EF3-5A8EB18FA860}" destId="{0F1D5B7D-F2FF-3749-A411-4264F82AE841}" srcOrd="0" destOrd="0" presId="urn:microsoft.com/office/officeart/2008/layout/SquareAccentList"/>
    <dgm:cxn modelId="{179A3977-3DD7-C547-894F-EAE2B97CC2FD}" type="presParOf" srcId="{0F1D5B7D-F2FF-3749-A411-4264F82AE841}" destId="{BA604E3C-A85B-5347-9D40-A8E130044BE0}" srcOrd="0" destOrd="0" presId="urn:microsoft.com/office/officeart/2008/layout/SquareAccentList"/>
    <dgm:cxn modelId="{A6C83875-7C0B-024B-A8CD-A4C571ED5C45}" type="presParOf" srcId="{BA604E3C-A85B-5347-9D40-A8E130044BE0}" destId="{4EBF7ACF-3E26-B041-9A19-AF3406CBB50D}" srcOrd="0" destOrd="0" presId="urn:microsoft.com/office/officeart/2008/layout/SquareAccentList"/>
    <dgm:cxn modelId="{E333C669-4305-4046-8345-6ADA6AEF215C}" type="presParOf" srcId="{BA604E3C-A85B-5347-9D40-A8E130044BE0}" destId="{28E4E5B3-EACA-904F-ACEE-81E70DECFDE4}" srcOrd="1" destOrd="0" presId="urn:microsoft.com/office/officeart/2008/layout/SquareAccentList"/>
    <dgm:cxn modelId="{4A472FFF-C605-4E4D-BDD4-83AB7203017F}" type="presParOf" srcId="{BA604E3C-A85B-5347-9D40-A8E130044BE0}" destId="{CC15F451-15FE-0B4A-BC6B-0C14AC5EE182}" srcOrd="2" destOrd="0" presId="urn:microsoft.com/office/officeart/2008/layout/SquareAccentList"/>
    <dgm:cxn modelId="{318FBCB4-7074-C34E-8C6D-532568D13477}" type="presParOf" srcId="{0F1D5B7D-F2FF-3749-A411-4264F82AE841}" destId="{CE373122-ACA1-AE44-B305-2CD01D887A2A}" srcOrd="1" destOrd="0" presId="urn:microsoft.com/office/officeart/2008/layout/SquareAccentList"/>
    <dgm:cxn modelId="{9DA54800-EE7F-2C40-8A54-48E99279B26B}" type="presParOf" srcId="{CE373122-ACA1-AE44-B305-2CD01D887A2A}" destId="{60508A0D-0E2E-2F46-A133-7767BD299397}" srcOrd="0" destOrd="0" presId="urn:microsoft.com/office/officeart/2008/layout/SquareAccentList"/>
    <dgm:cxn modelId="{9AD7AF94-908C-E349-AE2B-83E3AFB98D19}" type="presParOf" srcId="{60508A0D-0E2E-2F46-A133-7767BD299397}" destId="{5976C1BF-80A3-FD4E-AC72-804530B9AEE3}" srcOrd="0" destOrd="0" presId="urn:microsoft.com/office/officeart/2008/layout/SquareAccentList"/>
    <dgm:cxn modelId="{309C96E9-0642-F441-8736-DAD47ACB7D1A}" type="presParOf" srcId="{60508A0D-0E2E-2F46-A133-7767BD299397}" destId="{918D3FBB-CD29-D140-A093-16C5019C7735}" srcOrd="1" destOrd="0" presId="urn:microsoft.com/office/officeart/2008/layout/SquareAccentList"/>
    <dgm:cxn modelId="{621F4B02-F99E-B844-92EC-1B3F15A0267E}" type="presParOf" srcId="{CE373122-ACA1-AE44-B305-2CD01D887A2A}" destId="{8A48873A-2266-FC48-BC3A-4DC31BF6FE48}" srcOrd="1" destOrd="0" presId="urn:microsoft.com/office/officeart/2008/layout/SquareAccentList"/>
    <dgm:cxn modelId="{3FC92696-F8DA-554F-90BA-F65601F307DA}" type="presParOf" srcId="{8A48873A-2266-FC48-BC3A-4DC31BF6FE48}" destId="{2F83E3E1-D08F-3E4C-9DA2-EBA0F52C475C}" srcOrd="0" destOrd="0" presId="urn:microsoft.com/office/officeart/2008/layout/SquareAccentList"/>
    <dgm:cxn modelId="{543CD352-CA07-D34F-BBF1-BBBCEE2E6F26}" type="presParOf" srcId="{8A48873A-2266-FC48-BC3A-4DC31BF6FE48}" destId="{43202DC2-180F-684F-97AB-90E5CC0B570E}" srcOrd="1" destOrd="0" presId="urn:microsoft.com/office/officeart/2008/layout/SquareAccentList"/>
    <dgm:cxn modelId="{8FD9959C-7C49-444F-BEC3-5676948CAB1B}" type="presParOf" srcId="{2F42B9F0-036B-9949-9EF3-5A8EB18FA860}" destId="{412BB296-63B6-E44F-8957-E12EF458B905}" srcOrd="1" destOrd="0" presId="urn:microsoft.com/office/officeart/2008/layout/SquareAccentList"/>
    <dgm:cxn modelId="{59BCCB56-7804-924C-AE48-822A26158248}" type="presParOf" srcId="{412BB296-63B6-E44F-8957-E12EF458B905}" destId="{756934B6-4F72-444D-8A3B-6E657AD32D83}" srcOrd="0" destOrd="0" presId="urn:microsoft.com/office/officeart/2008/layout/SquareAccentList"/>
    <dgm:cxn modelId="{7ED5625E-06DA-8E40-B7AC-2E1E68646A79}" type="presParOf" srcId="{756934B6-4F72-444D-8A3B-6E657AD32D83}" destId="{E777ECC8-37EC-994C-895A-01C33CE46831}" srcOrd="0" destOrd="0" presId="urn:microsoft.com/office/officeart/2008/layout/SquareAccentList"/>
    <dgm:cxn modelId="{F421B520-6E16-1C4F-9FAB-F9DA49265C7F}" type="presParOf" srcId="{756934B6-4F72-444D-8A3B-6E657AD32D83}" destId="{254E9A7A-A7D5-1E48-B7EE-520113EEA8F3}" srcOrd="1" destOrd="0" presId="urn:microsoft.com/office/officeart/2008/layout/SquareAccentList"/>
    <dgm:cxn modelId="{16B837EF-2CCD-D046-9E0B-450EDAEA2E46}" type="presParOf" srcId="{756934B6-4F72-444D-8A3B-6E657AD32D83}" destId="{52B9EEA7-A378-B84E-90BF-73EFF813F849}" srcOrd="2" destOrd="0" presId="urn:microsoft.com/office/officeart/2008/layout/SquareAccentList"/>
    <dgm:cxn modelId="{AB0A0CA0-3914-C54D-A5AC-8833FC3A1520}" type="presParOf" srcId="{412BB296-63B6-E44F-8957-E12EF458B905}" destId="{7DC1524A-AB20-BE4F-9C47-4BD17972A112}" srcOrd="1" destOrd="0" presId="urn:microsoft.com/office/officeart/2008/layout/SquareAccentList"/>
    <dgm:cxn modelId="{1CDF5A7E-444F-A649-A727-2235310C2BC4}" type="presParOf" srcId="{7DC1524A-AB20-BE4F-9C47-4BD17972A112}" destId="{4A2D7068-9A73-534B-87BD-C492AAB40A6C}" srcOrd="0" destOrd="0" presId="urn:microsoft.com/office/officeart/2008/layout/SquareAccentList"/>
    <dgm:cxn modelId="{67F04C46-C7C3-6C4B-9E9F-814F22B7D928}" type="presParOf" srcId="{4A2D7068-9A73-534B-87BD-C492AAB40A6C}" destId="{5B0E93B4-9672-2348-B24C-6B8E9489917C}" srcOrd="0" destOrd="0" presId="urn:microsoft.com/office/officeart/2008/layout/SquareAccentList"/>
    <dgm:cxn modelId="{816A1C24-D79E-BA46-B0D0-5EA798B893C9}" type="presParOf" srcId="{4A2D7068-9A73-534B-87BD-C492AAB40A6C}" destId="{E63EAC7D-CA92-E745-BD96-4C76A7E0AF8E}" srcOrd="1" destOrd="0" presId="urn:microsoft.com/office/officeart/2008/layout/SquareAccentList"/>
    <dgm:cxn modelId="{78EE8B6C-9CDB-724D-B166-D417EC9504CB}" type="presParOf" srcId="{7DC1524A-AB20-BE4F-9C47-4BD17972A112}" destId="{7911436F-D24F-A944-A6AD-46BF174349E5}" srcOrd="1" destOrd="0" presId="urn:microsoft.com/office/officeart/2008/layout/SquareAccentList"/>
    <dgm:cxn modelId="{E601BAC7-81FB-FD4A-AC12-0879E86B8430}" type="presParOf" srcId="{7911436F-D24F-A944-A6AD-46BF174349E5}" destId="{3B095732-AD99-024E-98E7-85EC92F0C273}" srcOrd="0" destOrd="0" presId="urn:microsoft.com/office/officeart/2008/layout/SquareAccentList"/>
    <dgm:cxn modelId="{55B6988F-0D6B-654D-8B71-C83B898F37B2}" type="presParOf" srcId="{7911436F-D24F-A944-A6AD-46BF174349E5}" destId="{2C495980-6998-EE41-9047-8991C45BFA69}" srcOrd="1" destOrd="0" presId="urn:microsoft.com/office/officeart/2008/layout/SquareAccentList"/>
    <dgm:cxn modelId="{4C22F21C-89C3-2E46-9542-DBBFB1E43EFD}" type="presParOf" srcId="{7DC1524A-AB20-BE4F-9C47-4BD17972A112}" destId="{69D734EE-1021-B446-A2E4-9FD47C69B0E6}" srcOrd="2" destOrd="0" presId="urn:microsoft.com/office/officeart/2008/layout/SquareAccentList"/>
    <dgm:cxn modelId="{DED5985D-7762-5443-8BEA-08D865B939FE}" type="presParOf" srcId="{69D734EE-1021-B446-A2E4-9FD47C69B0E6}" destId="{03575AE7-ADC0-E542-BA3F-3D3215BC45C4}" srcOrd="0" destOrd="0" presId="urn:microsoft.com/office/officeart/2008/layout/SquareAccentList"/>
    <dgm:cxn modelId="{86F2180A-7FAE-8F46-86D4-A7BEFEAD88B9}" type="presParOf" srcId="{69D734EE-1021-B446-A2E4-9FD47C69B0E6}" destId="{DCAA6EEE-766E-7748-8FCC-C74EC5237C69}" srcOrd="1" destOrd="0" presId="urn:microsoft.com/office/officeart/2008/layout/SquareAccentList"/>
    <dgm:cxn modelId="{61DA648C-3F2C-1C4B-8D95-3E93EF1B3758}" type="presParOf" srcId="{7DC1524A-AB20-BE4F-9C47-4BD17972A112}" destId="{28D60C5F-6F58-D343-A070-5DF45CCD55BB}" srcOrd="3" destOrd="0" presId="urn:microsoft.com/office/officeart/2008/layout/SquareAccentList"/>
    <dgm:cxn modelId="{8F29AF48-ECCB-B74B-82B0-679CFF4613B3}" type="presParOf" srcId="{28D60C5F-6F58-D343-A070-5DF45CCD55BB}" destId="{45665E5D-9934-C941-803B-A6F44AA32200}" srcOrd="0" destOrd="0" presId="urn:microsoft.com/office/officeart/2008/layout/SquareAccentList"/>
    <dgm:cxn modelId="{52F962E0-7ECE-6C47-AB4E-D169286B3AA6}" type="presParOf" srcId="{28D60C5F-6F58-D343-A070-5DF45CCD55BB}" destId="{5388CECB-7518-554D-8E1D-485BAC45BE2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66D419-8056-7148-8F23-B93897EB1467}" type="doc">
      <dgm:prSet loTypeId="urn:microsoft.com/office/officeart/2005/8/layout/process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9FA717-D9A7-FE4D-92A5-21A7B0CA08D1}">
      <dgm:prSet phldrT="[Text]" custT="1"/>
      <dgm:spPr/>
      <dgm:t>
        <a:bodyPr/>
        <a:lstStyle/>
        <a:p>
          <a:r>
            <a:rPr lang="th-TH" sz="2800" b="0" i="0" dirty="0">
              <a:solidFill>
                <a:schemeClr val="tx1"/>
              </a:solidFill>
              <a:cs typeface="+mn-cs"/>
            </a:rPr>
            <a:t>การพัฒนาองค์ความรู้ </a:t>
          </a:r>
          <a:endParaRPr lang="en-US" sz="2800" b="0" i="0" dirty="0">
            <a:solidFill>
              <a:schemeClr val="tx1"/>
            </a:solidFill>
            <a:cs typeface="+mn-cs"/>
          </a:endParaRPr>
        </a:p>
      </dgm:t>
    </dgm:pt>
    <dgm:pt modelId="{B5EB368C-B101-D047-A390-FB74F0B74A25}" type="parTrans" cxnId="{60AD2D53-F290-F545-BA03-D50229AB92F6}">
      <dgm:prSet/>
      <dgm:spPr/>
      <dgm:t>
        <a:bodyPr/>
        <a:lstStyle/>
        <a:p>
          <a:endParaRPr lang="en-US"/>
        </a:p>
      </dgm:t>
    </dgm:pt>
    <dgm:pt modelId="{C3285CE0-49DE-4844-8552-71CD45FCD550}" type="sibTrans" cxnId="{60AD2D53-F290-F545-BA03-D50229AB92F6}">
      <dgm:prSet/>
      <dgm:spPr/>
      <dgm:t>
        <a:bodyPr/>
        <a:lstStyle/>
        <a:p>
          <a:endParaRPr lang="en-US"/>
        </a:p>
      </dgm:t>
    </dgm:pt>
    <dgm:pt modelId="{AC83A494-9014-5D41-BFBC-438CAD3DD0A5}">
      <dgm:prSet phldrT="[Text]" custT="1"/>
      <dgm:spPr/>
      <dgm:t>
        <a:bodyPr/>
        <a:lstStyle/>
        <a:p>
          <a:r>
            <a:rPr lang="th-TH" sz="2400" dirty="0">
              <a:cs typeface="+mn-cs"/>
            </a:rPr>
            <a:t>ความรู้ฐานราก </a:t>
          </a:r>
          <a:r>
            <a:rPr lang="en-US" sz="2400" dirty="0">
              <a:cs typeface="+mn-cs"/>
            </a:rPr>
            <a:t>3 </a:t>
          </a:r>
          <a:r>
            <a:rPr lang="th-TH" sz="2400" dirty="0">
              <a:cs typeface="+mn-cs"/>
            </a:rPr>
            <a:t>มิติการพัฒนามนุษย์</a:t>
          </a:r>
          <a:endParaRPr lang="en-US" sz="2400" dirty="0">
            <a:cs typeface="+mn-cs"/>
          </a:endParaRPr>
        </a:p>
      </dgm:t>
    </dgm:pt>
    <dgm:pt modelId="{B393393C-7183-814E-9080-0B6397469AF1}" type="parTrans" cxnId="{862EA8C1-7305-ED4C-A08C-CA24572503CA}">
      <dgm:prSet/>
      <dgm:spPr/>
      <dgm:t>
        <a:bodyPr/>
        <a:lstStyle/>
        <a:p>
          <a:endParaRPr lang="en-US"/>
        </a:p>
      </dgm:t>
    </dgm:pt>
    <dgm:pt modelId="{7779BADE-FCA1-DC4C-A4F5-EF0980F329B7}" type="sibTrans" cxnId="{862EA8C1-7305-ED4C-A08C-CA24572503CA}">
      <dgm:prSet/>
      <dgm:spPr/>
      <dgm:t>
        <a:bodyPr/>
        <a:lstStyle/>
        <a:p>
          <a:endParaRPr lang="en-US"/>
        </a:p>
      </dgm:t>
    </dgm:pt>
    <dgm:pt modelId="{162FD1FF-BDB3-1547-B48C-98A9CCC6CCD2}">
      <dgm:prSet phldrT="[Text]" custT="1"/>
      <dgm:spPr/>
      <dgm:t>
        <a:bodyPr/>
        <a:lstStyle/>
        <a:p>
          <a:r>
            <a:rPr lang="th-TH" sz="2800" b="0" i="0" dirty="0">
              <a:solidFill>
                <a:schemeClr val="tx1"/>
              </a:solidFill>
              <a:cs typeface="+mn-cs"/>
            </a:rPr>
            <a:t>การพัฒนาแบบประเมิน</a:t>
          </a:r>
          <a:endParaRPr lang="en-US" sz="2800" b="0" i="0" dirty="0">
            <a:solidFill>
              <a:schemeClr val="tx1"/>
            </a:solidFill>
            <a:cs typeface="+mn-cs"/>
          </a:endParaRPr>
        </a:p>
      </dgm:t>
    </dgm:pt>
    <dgm:pt modelId="{5ACE5667-1374-E84C-92AC-24495C1CAC92}" type="parTrans" cxnId="{F322EEC9-BE50-304B-96B0-AD97F0771846}">
      <dgm:prSet/>
      <dgm:spPr/>
      <dgm:t>
        <a:bodyPr/>
        <a:lstStyle/>
        <a:p>
          <a:endParaRPr lang="en-US"/>
        </a:p>
      </dgm:t>
    </dgm:pt>
    <dgm:pt modelId="{8175E99B-293E-8047-BA75-63693C53E46E}" type="sibTrans" cxnId="{F322EEC9-BE50-304B-96B0-AD97F0771846}">
      <dgm:prSet/>
      <dgm:spPr/>
      <dgm:t>
        <a:bodyPr/>
        <a:lstStyle/>
        <a:p>
          <a:endParaRPr lang="en-US"/>
        </a:p>
      </dgm:t>
    </dgm:pt>
    <dgm:pt modelId="{20D36A8F-37E0-0742-B8A3-54CE44D30885}">
      <dgm:prSet phldrT="[Text]" custT="1"/>
      <dgm:spPr/>
      <dgm:t>
        <a:bodyPr/>
        <a:lstStyle/>
        <a:p>
          <a:r>
            <a:rPr lang="th-TH" sz="2400" b="0" i="0" dirty="0">
              <a:cs typeface="+mn-cs"/>
            </a:rPr>
            <a:t>แบบประเมินความรู้ความเข้าใจ</a:t>
          </a:r>
          <a:endParaRPr lang="en-US" sz="2400" b="0" i="0" dirty="0">
            <a:cs typeface="+mn-cs"/>
          </a:endParaRPr>
        </a:p>
      </dgm:t>
    </dgm:pt>
    <dgm:pt modelId="{DA1574C3-C3B5-434C-A05C-00015ACABDE2}" type="parTrans" cxnId="{B72F7C8B-1C26-6242-BCD4-ED41F98EDEEA}">
      <dgm:prSet/>
      <dgm:spPr/>
      <dgm:t>
        <a:bodyPr/>
        <a:lstStyle/>
        <a:p>
          <a:endParaRPr lang="en-US"/>
        </a:p>
      </dgm:t>
    </dgm:pt>
    <dgm:pt modelId="{41FE3008-0C9F-D344-84E4-24416740D295}" type="sibTrans" cxnId="{B72F7C8B-1C26-6242-BCD4-ED41F98EDEEA}">
      <dgm:prSet/>
      <dgm:spPr/>
      <dgm:t>
        <a:bodyPr/>
        <a:lstStyle/>
        <a:p>
          <a:endParaRPr lang="en-US"/>
        </a:p>
      </dgm:t>
    </dgm:pt>
    <dgm:pt modelId="{553D14B4-2078-E940-9EC5-90A2D32AAD25}">
      <dgm:prSet phldrT="[Text]" custT="1"/>
      <dgm:spPr/>
      <dgm:t>
        <a:bodyPr/>
        <a:lstStyle/>
        <a:p>
          <a:r>
            <a:rPr lang="th-TH" sz="2800" b="0" i="1" dirty="0">
              <a:solidFill>
                <a:schemeClr val="tx1"/>
              </a:solidFill>
              <a:cs typeface="+mn-cs"/>
            </a:rPr>
            <a:t>การพัฒนากระบวนการ</a:t>
          </a:r>
          <a:endParaRPr lang="en-US" sz="2800" b="0" i="1" dirty="0">
            <a:solidFill>
              <a:schemeClr val="tx1"/>
            </a:solidFill>
            <a:cs typeface="+mn-cs"/>
          </a:endParaRPr>
        </a:p>
      </dgm:t>
    </dgm:pt>
    <dgm:pt modelId="{3CD020E8-5AFF-764B-B891-07A3141800AC}" type="parTrans" cxnId="{BF7F5F6A-E1E6-C24D-8E21-DC9D8B0D2B4C}">
      <dgm:prSet/>
      <dgm:spPr/>
      <dgm:t>
        <a:bodyPr/>
        <a:lstStyle/>
        <a:p>
          <a:endParaRPr lang="en-US"/>
        </a:p>
      </dgm:t>
    </dgm:pt>
    <dgm:pt modelId="{92A30705-29FA-094C-BF14-5E3403CF6D62}" type="sibTrans" cxnId="{BF7F5F6A-E1E6-C24D-8E21-DC9D8B0D2B4C}">
      <dgm:prSet/>
      <dgm:spPr/>
      <dgm:t>
        <a:bodyPr/>
        <a:lstStyle/>
        <a:p>
          <a:endParaRPr lang="en-US"/>
        </a:p>
      </dgm:t>
    </dgm:pt>
    <dgm:pt modelId="{AE5E8C5C-01A1-9043-9D80-69CB7C02F5A4}">
      <dgm:prSet phldrT="[Text]" custT="1"/>
      <dgm:spPr/>
      <dgm:t>
        <a:bodyPr/>
        <a:lstStyle/>
        <a:p>
          <a:r>
            <a:rPr lang="en-US" sz="2400" dirty="0"/>
            <a:t>Training</a:t>
          </a:r>
        </a:p>
      </dgm:t>
    </dgm:pt>
    <dgm:pt modelId="{A0497813-C88B-A941-AEC7-00F4E4D09883}" type="parTrans" cxnId="{926D06F3-F9AB-DC47-9003-00043FFEF627}">
      <dgm:prSet/>
      <dgm:spPr/>
      <dgm:t>
        <a:bodyPr/>
        <a:lstStyle/>
        <a:p>
          <a:endParaRPr lang="en-US"/>
        </a:p>
      </dgm:t>
    </dgm:pt>
    <dgm:pt modelId="{91D2290D-DB1C-3547-A7CC-F475E6B737C5}" type="sibTrans" cxnId="{926D06F3-F9AB-DC47-9003-00043FFEF627}">
      <dgm:prSet/>
      <dgm:spPr/>
      <dgm:t>
        <a:bodyPr/>
        <a:lstStyle/>
        <a:p>
          <a:endParaRPr lang="en-US"/>
        </a:p>
      </dgm:t>
    </dgm:pt>
    <dgm:pt modelId="{0DA6F19E-C583-9943-82B3-0904E4D65141}">
      <dgm:prSet phldrT="[Text]" custT="1"/>
      <dgm:spPr/>
      <dgm:t>
        <a:bodyPr/>
        <a:lstStyle/>
        <a:p>
          <a:r>
            <a:rPr lang="th-TH" sz="2400" dirty="0">
              <a:cs typeface="+mn-cs"/>
            </a:rPr>
            <a:t>กระบวนการในการดำเนินการพัฒนาวิชาชีพครูแบบ </a:t>
          </a:r>
          <a:r>
            <a:rPr lang="en-US" sz="2400" dirty="0">
              <a:cs typeface="+mn-cs"/>
            </a:rPr>
            <a:t>PERMA</a:t>
          </a:r>
        </a:p>
      </dgm:t>
    </dgm:pt>
    <dgm:pt modelId="{5F89D3B5-EECE-B546-8BC1-D3914CBB11E4}" type="parTrans" cxnId="{DE4F09B9-C813-B24F-80A3-3B6588465AD5}">
      <dgm:prSet/>
      <dgm:spPr/>
      <dgm:t>
        <a:bodyPr/>
        <a:lstStyle/>
        <a:p>
          <a:endParaRPr lang="en-US"/>
        </a:p>
      </dgm:t>
    </dgm:pt>
    <dgm:pt modelId="{A2745587-4C61-1E46-BEBE-51C9D60E553B}" type="sibTrans" cxnId="{DE4F09B9-C813-B24F-80A3-3B6588465AD5}">
      <dgm:prSet/>
      <dgm:spPr/>
      <dgm:t>
        <a:bodyPr/>
        <a:lstStyle/>
        <a:p>
          <a:endParaRPr lang="en-US"/>
        </a:p>
      </dgm:t>
    </dgm:pt>
    <dgm:pt modelId="{C107CF1F-0657-ED44-B92B-2E3C030CD875}">
      <dgm:prSet phldrT="[Text]" custT="1"/>
      <dgm:spPr/>
      <dgm:t>
        <a:bodyPr/>
        <a:lstStyle/>
        <a:p>
          <a:r>
            <a:rPr lang="th-TH" sz="2400" dirty="0">
              <a:cs typeface="+mn-cs"/>
            </a:rPr>
            <a:t>กระบวนการขับเคลื่อนบนฐานของการมีส่วนร่วมของชุมชน</a:t>
          </a:r>
          <a:endParaRPr lang="en-US" sz="2400" dirty="0">
            <a:cs typeface="+mn-cs"/>
          </a:endParaRPr>
        </a:p>
      </dgm:t>
    </dgm:pt>
    <dgm:pt modelId="{32C2687D-637F-EC44-B64B-A80C58A13744}" type="parTrans" cxnId="{FFB31E99-A190-934C-8259-06F8DC9095E3}">
      <dgm:prSet/>
      <dgm:spPr/>
      <dgm:t>
        <a:bodyPr/>
        <a:lstStyle/>
        <a:p>
          <a:endParaRPr lang="en-US"/>
        </a:p>
      </dgm:t>
    </dgm:pt>
    <dgm:pt modelId="{30E9851E-0847-3443-8D54-D69839D0DAE1}" type="sibTrans" cxnId="{FFB31E99-A190-934C-8259-06F8DC9095E3}">
      <dgm:prSet/>
      <dgm:spPr/>
      <dgm:t>
        <a:bodyPr/>
        <a:lstStyle/>
        <a:p>
          <a:endParaRPr lang="en-US"/>
        </a:p>
      </dgm:t>
    </dgm:pt>
    <dgm:pt modelId="{D34B0DAC-8CD1-244F-AE91-1E4CD25E827D}">
      <dgm:prSet phldrT="[Text]" custT="1"/>
      <dgm:spPr/>
      <dgm:t>
        <a:bodyPr/>
        <a:lstStyle/>
        <a:p>
          <a:r>
            <a:rPr lang="th-TH" sz="2400" b="0" i="0" dirty="0">
              <a:cs typeface="+mn-cs"/>
            </a:rPr>
            <a:t>แบบประเมินการรับรู้ความสามารถของตนเอง</a:t>
          </a:r>
          <a:endParaRPr lang="en-US" sz="2400" b="0" i="0" dirty="0">
            <a:cs typeface="+mn-cs"/>
          </a:endParaRPr>
        </a:p>
      </dgm:t>
    </dgm:pt>
    <dgm:pt modelId="{49A0E2A4-9C90-0C4C-A4FF-A867D78C62A3}" type="parTrans" cxnId="{E908DBB6-F374-5D46-A041-A783193502F3}">
      <dgm:prSet/>
      <dgm:spPr/>
      <dgm:t>
        <a:bodyPr/>
        <a:lstStyle/>
        <a:p>
          <a:endParaRPr lang="en-US"/>
        </a:p>
      </dgm:t>
    </dgm:pt>
    <dgm:pt modelId="{C246A450-69D3-DF4E-A6A8-3B5F71519DF0}" type="sibTrans" cxnId="{E908DBB6-F374-5D46-A041-A783193502F3}">
      <dgm:prSet/>
      <dgm:spPr/>
      <dgm:t>
        <a:bodyPr/>
        <a:lstStyle/>
        <a:p>
          <a:endParaRPr lang="en-US"/>
        </a:p>
      </dgm:t>
    </dgm:pt>
    <dgm:pt modelId="{279D88DB-0DC7-8247-BEF8-19DDD7B4CEF0}">
      <dgm:prSet phldrT="[Text]" custT="1"/>
      <dgm:spPr/>
      <dgm:t>
        <a:bodyPr/>
        <a:lstStyle/>
        <a:p>
          <a:r>
            <a:rPr lang="en-US" sz="2400" b="0" i="0" dirty="0">
              <a:cs typeface="+mn-cs"/>
            </a:rPr>
            <a:t>EF Guideline </a:t>
          </a:r>
        </a:p>
      </dgm:t>
    </dgm:pt>
    <dgm:pt modelId="{C7C8CCB7-0377-114E-A789-2E0E68B6EF0B}" type="parTrans" cxnId="{467597A5-063B-0F42-8550-33ED1295AA54}">
      <dgm:prSet/>
      <dgm:spPr/>
      <dgm:t>
        <a:bodyPr/>
        <a:lstStyle/>
        <a:p>
          <a:endParaRPr lang="en-US"/>
        </a:p>
      </dgm:t>
    </dgm:pt>
    <dgm:pt modelId="{1FCCB207-4F10-154F-A44E-DCBD31FC50E8}" type="sibTrans" cxnId="{467597A5-063B-0F42-8550-33ED1295AA54}">
      <dgm:prSet/>
      <dgm:spPr/>
      <dgm:t>
        <a:bodyPr/>
        <a:lstStyle/>
        <a:p>
          <a:endParaRPr lang="en-US"/>
        </a:p>
      </dgm:t>
    </dgm:pt>
    <dgm:pt modelId="{4A7C658C-1E71-6447-8FCC-CD5172E576A9}">
      <dgm:prSet phldrT="[Text]" custT="1"/>
      <dgm:spPr/>
      <dgm:t>
        <a:bodyPr/>
        <a:lstStyle/>
        <a:p>
          <a:r>
            <a:rPr lang="th-TH" sz="2400" b="0" i="0" dirty="0">
              <a:cs typeface="+mn-cs"/>
            </a:rPr>
            <a:t>แบบตรวจสอบคุณภาพแผน</a:t>
          </a:r>
          <a:endParaRPr lang="en-US" sz="2400" b="0" i="0" dirty="0">
            <a:cs typeface="+mn-cs"/>
          </a:endParaRPr>
        </a:p>
      </dgm:t>
    </dgm:pt>
    <dgm:pt modelId="{32E51680-F153-6E4F-9FA3-1B6C91157DD1}" type="parTrans" cxnId="{06FB1380-F1AC-FC41-BD2A-345F90BB29F5}">
      <dgm:prSet/>
      <dgm:spPr/>
      <dgm:t>
        <a:bodyPr/>
        <a:lstStyle/>
        <a:p>
          <a:endParaRPr lang="en-US"/>
        </a:p>
      </dgm:t>
    </dgm:pt>
    <dgm:pt modelId="{48E568DA-EF86-0E4B-8C59-D8654D5C6A96}" type="sibTrans" cxnId="{06FB1380-F1AC-FC41-BD2A-345F90BB29F5}">
      <dgm:prSet/>
      <dgm:spPr/>
      <dgm:t>
        <a:bodyPr/>
        <a:lstStyle/>
        <a:p>
          <a:endParaRPr lang="en-US"/>
        </a:p>
      </dgm:t>
    </dgm:pt>
    <dgm:pt modelId="{6A9A3B31-010B-F84F-86C7-270A5D1699CD}">
      <dgm:prSet phldrT="[Text]" custT="1"/>
      <dgm:spPr/>
      <dgm:t>
        <a:bodyPr/>
        <a:lstStyle/>
        <a:p>
          <a:r>
            <a:rPr lang="th-TH" sz="2400" b="0" i="0" dirty="0">
              <a:cs typeface="+mn-cs"/>
            </a:rPr>
            <a:t>แบบสังเกตพฤติกรรมทักษะสมอง </a:t>
          </a:r>
          <a:r>
            <a:rPr lang="en-TH" sz="2400" b="0" i="0" dirty="0">
              <a:cs typeface="+mn-cs"/>
            </a:rPr>
            <a:t>EF </a:t>
          </a:r>
          <a:r>
            <a:rPr lang="th-TH" sz="2400" b="0" i="0" dirty="0">
              <a:cs typeface="+mn-cs"/>
            </a:rPr>
            <a:t>ของเด็กปฐมวัย</a:t>
          </a:r>
          <a:endParaRPr lang="en-US" sz="2400" b="0" i="0" dirty="0">
            <a:cs typeface="+mn-cs"/>
          </a:endParaRPr>
        </a:p>
      </dgm:t>
    </dgm:pt>
    <dgm:pt modelId="{AAA70833-351C-F34B-A917-7BFD6767E2AF}" type="parTrans" cxnId="{C51D66FE-EACF-6646-9FB4-D833CF9DA16D}">
      <dgm:prSet/>
      <dgm:spPr/>
      <dgm:t>
        <a:bodyPr/>
        <a:lstStyle/>
        <a:p>
          <a:endParaRPr lang="en-US"/>
        </a:p>
      </dgm:t>
    </dgm:pt>
    <dgm:pt modelId="{8261B4AB-C834-224E-985B-773A05C17945}" type="sibTrans" cxnId="{C51D66FE-EACF-6646-9FB4-D833CF9DA16D}">
      <dgm:prSet/>
      <dgm:spPr/>
      <dgm:t>
        <a:bodyPr/>
        <a:lstStyle/>
        <a:p>
          <a:endParaRPr lang="en-US"/>
        </a:p>
      </dgm:t>
    </dgm:pt>
    <dgm:pt modelId="{B3076F01-8855-8A4B-B77D-624B7AFF89C5}">
      <dgm:prSet phldrT="[Text]" custT="1"/>
      <dgm:spPr/>
      <dgm:t>
        <a:bodyPr/>
        <a:lstStyle/>
        <a:p>
          <a:r>
            <a:rPr lang="en-US" sz="2400" dirty="0"/>
            <a:t>Coaching</a:t>
          </a:r>
        </a:p>
      </dgm:t>
    </dgm:pt>
    <dgm:pt modelId="{86831995-6002-3B48-A8BD-8A33949FE6E0}" type="parTrans" cxnId="{687F9B3B-6DAD-D549-A976-FC77846584CB}">
      <dgm:prSet/>
      <dgm:spPr/>
      <dgm:t>
        <a:bodyPr/>
        <a:lstStyle/>
        <a:p>
          <a:endParaRPr lang="en-US"/>
        </a:p>
      </dgm:t>
    </dgm:pt>
    <dgm:pt modelId="{0BEB459E-6C9F-AA46-AA2E-B84F5C66C9F6}" type="sibTrans" cxnId="{687F9B3B-6DAD-D549-A976-FC77846584CB}">
      <dgm:prSet/>
      <dgm:spPr/>
      <dgm:t>
        <a:bodyPr/>
        <a:lstStyle/>
        <a:p>
          <a:endParaRPr lang="en-US"/>
        </a:p>
      </dgm:t>
    </dgm:pt>
    <dgm:pt modelId="{F3037F74-D057-F948-944A-967C39C747B3}">
      <dgm:prSet phldrT="[Text]" custT="1"/>
      <dgm:spPr/>
      <dgm:t>
        <a:bodyPr/>
        <a:lstStyle/>
        <a:p>
          <a:r>
            <a:rPr lang="en-US" sz="2400" dirty="0"/>
            <a:t>Following up</a:t>
          </a:r>
        </a:p>
      </dgm:t>
    </dgm:pt>
    <dgm:pt modelId="{F12C1D72-4148-6E44-9FE8-D0177014C961}" type="parTrans" cxnId="{F21EA8E1-1784-1E42-AD6E-ACD368BB6790}">
      <dgm:prSet/>
      <dgm:spPr/>
      <dgm:t>
        <a:bodyPr/>
        <a:lstStyle/>
        <a:p>
          <a:endParaRPr lang="en-US"/>
        </a:p>
      </dgm:t>
    </dgm:pt>
    <dgm:pt modelId="{2CFA842C-F2A2-514A-B45E-1B4CCEC22191}" type="sibTrans" cxnId="{F21EA8E1-1784-1E42-AD6E-ACD368BB6790}">
      <dgm:prSet/>
      <dgm:spPr/>
      <dgm:t>
        <a:bodyPr/>
        <a:lstStyle/>
        <a:p>
          <a:endParaRPr lang="en-US"/>
        </a:p>
      </dgm:t>
    </dgm:pt>
    <dgm:pt modelId="{C706EA1B-0963-2D46-B972-960D933F1282}" type="pres">
      <dgm:prSet presAssocID="{2A66D419-8056-7148-8F23-B93897EB1467}" presName="linearFlow" presStyleCnt="0">
        <dgm:presLayoutVars>
          <dgm:dir/>
          <dgm:animLvl val="lvl"/>
          <dgm:resizeHandles val="exact"/>
        </dgm:presLayoutVars>
      </dgm:prSet>
      <dgm:spPr/>
    </dgm:pt>
    <dgm:pt modelId="{3EF90880-F848-2A41-AAE9-56A6F0D6417D}" type="pres">
      <dgm:prSet presAssocID="{C49FA717-D9A7-FE4D-92A5-21A7B0CA08D1}" presName="composite" presStyleCnt="0"/>
      <dgm:spPr/>
    </dgm:pt>
    <dgm:pt modelId="{8F5A6187-FF7C-6643-979D-EABA5DF64EDE}" type="pres">
      <dgm:prSet presAssocID="{C49FA717-D9A7-FE4D-92A5-21A7B0CA08D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ED5C12A-0444-C64C-8A3B-DC93714837A4}" type="pres">
      <dgm:prSet presAssocID="{C49FA717-D9A7-FE4D-92A5-21A7B0CA08D1}" presName="parSh" presStyleLbl="node1" presStyleIdx="0" presStyleCnt="3" custScaleX="114918" custLinFactNeighborY="-20722"/>
      <dgm:spPr/>
    </dgm:pt>
    <dgm:pt modelId="{B401A612-513B-4747-9D30-F77D4F6E1F78}" type="pres">
      <dgm:prSet presAssocID="{C49FA717-D9A7-FE4D-92A5-21A7B0CA08D1}" presName="desTx" presStyleLbl="fgAcc1" presStyleIdx="0" presStyleCnt="3" custScaleX="126103" custScaleY="94873">
        <dgm:presLayoutVars>
          <dgm:bulletEnabled val="1"/>
        </dgm:presLayoutVars>
      </dgm:prSet>
      <dgm:spPr/>
    </dgm:pt>
    <dgm:pt modelId="{0E430285-DCFE-3D44-A3D7-5DCB5171519F}" type="pres">
      <dgm:prSet presAssocID="{C3285CE0-49DE-4844-8552-71CD45FCD550}" presName="sibTrans" presStyleLbl="sibTrans2D1" presStyleIdx="0" presStyleCnt="2"/>
      <dgm:spPr/>
    </dgm:pt>
    <dgm:pt modelId="{EBAE7699-D49D-5149-A7CF-9C7F0BACA410}" type="pres">
      <dgm:prSet presAssocID="{C3285CE0-49DE-4844-8552-71CD45FCD550}" presName="connTx" presStyleLbl="sibTrans2D1" presStyleIdx="0" presStyleCnt="2"/>
      <dgm:spPr/>
    </dgm:pt>
    <dgm:pt modelId="{A8D33667-6298-2D4C-9356-46B3022FF4A0}" type="pres">
      <dgm:prSet presAssocID="{162FD1FF-BDB3-1547-B48C-98A9CCC6CCD2}" presName="composite" presStyleCnt="0"/>
      <dgm:spPr/>
    </dgm:pt>
    <dgm:pt modelId="{714A4D75-597E-224B-AAD8-FA90FAC61F58}" type="pres">
      <dgm:prSet presAssocID="{162FD1FF-BDB3-1547-B48C-98A9CCC6CCD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5A81F13-5E6F-0145-BAE5-409DBEDE8494}" type="pres">
      <dgm:prSet presAssocID="{162FD1FF-BDB3-1547-B48C-98A9CCC6CCD2}" presName="parSh" presStyleLbl="node1" presStyleIdx="1" presStyleCnt="3" custScaleX="115733" custLinFactNeighborY="-20722"/>
      <dgm:spPr/>
    </dgm:pt>
    <dgm:pt modelId="{DF7D7BDF-E56D-1E4B-91E5-5D3E7AB9895E}" type="pres">
      <dgm:prSet presAssocID="{162FD1FF-BDB3-1547-B48C-98A9CCC6CCD2}" presName="desTx" presStyleLbl="fgAcc1" presStyleIdx="1" presStyleCnt="3" custScaleX="116926" custScaleY="109319">
        <dgm:presLayoutVars>
          <dgm:bulletEnabled val="1"/>
        </dgm:presLayoutVars>
      </dgm:prSet>
      <dgm:spPr/>
    </dgm:pt>
    <dgm:pt modelId="{654AE970-512B-B64C-B911-1F59EC726703}" type="pres">
      <dgm:prSet presAssocID="{8175E99B-293E-8047-BA75-63693C53E46E}" presName="sibTrans" presStyleLbl="sibTrans2D1" presStyleIdx="1" presStyleCnt="2" custLinFactNeighborY="-34194"/>
      <dgm:spPr/>
    </dgm:pt>
    <dgm:pt modelId="{DCE0BF07-B54D-7D49-A7FE-2C11E1974882}" type="pres">
      <dgm:prSet presAssocID="{8175E99B-293E-8047-BA75-63693C53E46E}" presName="connTx" presStyleLbl="sibTrans2D1" presStyleIdx="1" presStyleCnt="2"/>
      <dgm:spPr/>
    </dgm:pt>
    <dgm:pt modelId="{A2EE5D10-FAA3-4F42-94E1-3A7AEA6EEFE3}" type="pres">
      <dgm:prSet presAssocID="{553D14B4-2078-E940-9EC5-90A2D32AAD25}" presName="composite" presStyleCnt="0"/>
      <dgm:spPr/>
    </dgm:pt>
    <dgm:pt modelId="{AFE9A1F4-A0A8-554A-96D7-6A18CADB22F5}" type="pres">
      <dgm:prSet presAssocID="{553D14B4-2078-E940-9EC5-90A2D32AAD2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CEFAF2F-32FD-3A4F-8E48-DD8D2F6EE106}" type="pres">
      <dgm:prSet presAssocID="{553D14B4-2078-E940-9EC5-90A2D32AAD25}" presName="parSh" presStyleLbl="node1" presStyleIdx="2" presStyleCnt="3" custScaleX="114515" custLinFactNeighborY="-20722"/>
      <dgm:spPr/>
    </dgm:pt>
    <dgm:pt modelId="{605A2ECA-BC41-634A-8043-D285991F0F2B}" type="pres">
      <dgm:prSet presAssocID="{553D14B4-2078-E940-9EC5-90A2D32AAD2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D912E05-CA6D-4C43-A580-996E0FBD9AFC}" type="presOf" srcId="{F3037F74-D057-F948-944A-967C39C747B3}" destId="{605A2ECA-BC41-634A-8043-D285991F0F2B}" srcOrd="0" destOrd="2" presId="urn:microsoft.com/office/officeart/2005/8/layout/process3"/>
    <dgm:cxn modelId="{C009510B-FDCD-ED40-9F10-BE0F976358D1}" type="presOf" srcId="{162FD1FF-BDB3-1547-B48C-98A9CCC6CCD2}" destId="{15A81F13-5E6F-0145-BAE5-409DBEDE8494}" srcOrd="1" destOrd="0" presId="urn:microsoft.com/office/officeart/2005/8/layout/process3"/>
    <dgm:cxn modelId="{A111AC11-2C69-F748-B3A8-F39DD250E9F0}" type="presOf" srcId="{C49FA717-D9A7-FE4D-92A5-21A7B0CA08D1}" destId="{BED5C12A-0444-C64C-8A3B-DC93714837A4}" srcOrd="1" destOrd="0" presId="urn:microsoft.com/office/officeart/2005/8/layout/process3"/>
    <dgm:cxn modelId="{AE629512-864A-2449-B2FF-A39F1090A563}" type="presOf" srcId="{6A9A3B31-010B-F84F-86C7-270A5D1699CD}" destId="{DF7D7BDF-E56D-1E4B-91E5-5D3E7AB9895E}" srcOrd="0" destOrd="4" presId="urn:microsoft.com/office/officeart/2005/8/layout/process3"/>
    <dgm:cxn modelId="{C78FC738-DB64-B04D-976E-7F4113E4213F}" type="presOf" srcId="{C3285CE0-49DE-4844-8552-71CD45FCD550}" destId="{EBAE7699-D49D-5149-A7CF-9C7F0BACA410}" srcOrd="1" destOrd="0" presId="urn:microsoft.com/office/officeart/2005/8/layout/process3"/>
    <dgm:cxn modelId="{687F9B3B-6DAD-D549-A976-FC77846584CB}" srcId="{553D14B4-2078-E940-9EC5-90A2D32AAD25}" destId="{B3076F01-8855-8A4B-B77D-624B7AFF89C5}" srcOrd="1" destOrd="0" parTransId="{86831995-6002-3B48-A8BD-8A33949FE6E0}" sibTransId="{0BEB459E-6C9F-AA46-AA2E-B84F5C66C9F6}"/>
    <dgm:cxn modelId="{9B0DA940-1F25-E540-8B94-D957D95E6A47}" type="presOf" srcId="{0DA6F19E-C583-9943-82B3-0904E4D65141}" destId="{B401A612-513B-4747-9D30-F77D4F6E1F78}" srcOrd="0" destOrd="1" presId="urn:microsoft.com/office/officeart/2005/8/layout/process3"/>
    <dgm:cxn modelId="{C601A846-057F-F543-A427-17279BA0C849}" type="presOf" srcId="{B3076F01-8855-8A4B-B77D-624B7AFF89C5}" destId="{605A2ECA-BC41-634A-8043-D285991F0F2B}" srcOrd="0" destOrd="1" presId="urn:microsoft.com/office/officeart/2005/8/layout/process3"/>
    <dgm:cxn modelId="{1D3F344C-7608-4746-AF73-5E5F7B30FBD9}" type="presOf" srcId="{C3285CE0-49DE-4844-8552-71CD45FCD550}" destId="{0E430285-DCFE-3D44-A3D7-5DCB5171519F}" srcOrd="0" destOrd="0" presId="urn:microsoft.com/office/officeart/2005/8/layout/process3"/>
    <dgm:cxn modelId="{60AD2D53-F290-F545-BA03-D50229AB92F6}" srcId="{2A66D419-8056-7148-8F23-B93897EB1467}" destId="{C49FA717-D9A7-FE4D-92A5-21A7B0CA08D1}" srcOrd="0" destOrd="0" parTransId="{B5EB368C-B101-D047-A390-FB74F0B74A25}" sibTransId="{C3285CE0-49DE-4844-8552-71CD45FCD550}"/>
    <dgm:cxn modelId="{F849A556-AE65-164C-801F-7751FFC0A558}" type="presOf" srcId="{20D36A8F-37E0-0742-B8A3-54CE44D30885}" destId="{DF7D7BDF-E56D-1E4B-91E5-5D3E7AB9895E}" srcOrd="0" destOrd="0" presId="urn:microsoft.com/office/officeart/2005/8/layout/process3"/>
    <dgm:cxn modelId="{AAAB3661-376D-F346-A287-816AF35C3FC3}" type="presOf" srcId="{D34B0DAC-8CD1-244F-AE91-1E4CD25E827D}" destId="{DF7D7BDF-E56D-1E4B-91E5-5D3E7AB9895E}" srcOrd="0" destOrd="1" presId="urn:microsoft.com/office/officeart/2005/8/layout/process3"/>
    <dgm:cxn modelId="{B403A967-355A-C249-9766-64EA48535BAD}" type="presOf" srcId="{162FD1FF-BDB3-1547-B48C-98A9CCC6CCD2}" destId="{714A4D75-597E-224B-AAD8-FA90FAC61F58}" srcOrd="0" destOrd="0" presId="urn:microsoft.com/office/officeart/2005/8/layout/process3"/>
    <dgm:cxn modelId="{BF7F5F6A-E1E6-C24D-8E21-DC9D8B0D2B4C}" srcId="{2A66D419-8056-7148-8F23-B93897EB1467}" destId="{553D14B4-2078-E940-9EC5-90A2D32AAD25}" srcOrd="2" destOrd="0" parTransId="{3CD020E8-5AFF-764B-B891-07A3141800AC}" sibTransId="{92A30705-29FA-094C-BF14-5E3403CF6D62}"/>
    <dgm:cxn modelId="{DB238E6D-6D61-2A45-9741-2C2195D396FA}" type="presOf" srcId="{C107CF1F-0657-ED44-B92B-2E3C030CD875}" destId="{B401A612-513B-4747-9D30-F77D4F6E1F78}" srcOrd="0" destOrd="2" presId="urn:microsoft.com/office/officeart/2005/8/layout/process3"/>
    <dgm:cxn modelId="{32A55A6F-C998-B94A-B0CF-44A3FA72E7BE}" type="presOf" srcId="{553D14B4-2078-E940-9EC5-90A2D32AAD25}" destId="{AFE9A1F4-A0A8-554A-96D7-6A18CADB22F5}" srcOrd="0" destOrd="0" presId="urn:microsoft.com/office/officeart/2005/8/layout/process3"/>
    <dgm:cxn modelId="{06FB1380-F1AC-FC41-BD2A-345F90BB29F5}" srcId="{162FD1FF-BDB3-1547-B48C-98A9CCC6CCD2}" destId="{4A7C658C-1E71-6447-8FCC-CD5172E576A9}" srcOrd="3" destOrd="0" parTransId="{32E51680-F153-6E4F-9FA3-1B6C91157DD1}" sibTransId="{48E568DA-EF86-0E4B-8C59-D8654D5C6A96}"/>
    <dgm:cxn modelId="{B72F7C8B-1C26-6242-BCD4-ED41F98EDEEA}" srcId="{162FD1FF-BDB3-1547-B48C-98A9CCC6CCD2}" destId="{20D36A8F-37E0-0742-B8A3-54CE44D30885}" srcOrd="0" destOrd="0" parTransId="{DA1574C3-C3B5-434C-A05C-00015ACABDE2}" sibTransId="{41FE3008-0C9F-D344-84E4-24416740D295}"/>
    <dgm:cxn modelId="{2CBDAC8C-A851-6B40-A472-1F141E734006}" type="presOf" srcId="{2A66D419-8056-7148-8F23-B93897EB1467}" destId="{C706EA1B-0963-2D46-B972-960D933F1282}" srcOrd="0" destOrd="0" presId="urn:microsoft.com/office/officeart/2005/8/layout/process3"/>
    <dgm:cxn modelId="{FFB31E99-A190-934C-8259-06F8DC9095E3}" srcId="{C49FA717-D9A7-FE4D-92A5-21A7B0CA08D1}" destId="{C107CF1F-0657-ED44-B92B-2E3C030CD875}" srcOrd="2" destOrd="0" parTransId="{32C2687D-637F-EC44-B64B-A80C58A13744}" sibTransId="{30E9851E-0847-3443-8D54-D69839D0DAE1}"/>
    <dgm:cxn modelId="{ED04AC9B-37CB-B945-BE4F-0E77A4386E07}" type="presOf" srcId="{4A7C658C-1E71-6447-8FCC-CD5172E576A9}" destId="{DF7D7BDF-E56D-1E4B-91E5-5D3E7AB9895E}" srcOrd="0" destOrd="3" presId="urn:microsoft.com/office/officeart/2005/8/layout/process3"/>
    <dgm:cxn modelId="{55981BA0-E75A-7448-A1A4-F7B98D093417}" type="presOf" srcId="{279D88DB-0DC7-8247-BEF8-19DDD7B4CEF0}" destId="{DF7D7BDF-E56D-1E4B-91E5-5D3E7AB9895E}" srcOrd="0" destOrd="2" presId="urn:microsoft.com/office/officeart/2005/8/layout/process3"/>
    <dgm:cxn modelId="{467597A5-063B-0F42-8550-33ED1295AA54}" srcId="{162FD1FF-BDB3-1547-B48C-98A9CCC6CCD2}" destId="{279D88DB-0DC7-8247-BEF8-19DDD7B4CEF0}" srcOrd="2" destOrd="0" parTransId="{C7C8CCB7-0377-114E-A789-2E0E68B6EF0B}" sibTransId="{1FCCB207-4F10-154F-A44E-DCBD31FC50E8}"/>
    <dgm:cxn modelId="{E908DBB6-F374-5D46-A041-A783193502F3}" srcId="{162FD1FF-BDB3-1547-B48C-98A9CCC6CCD2}" destId="{D34B0DAC-8CD1-244F-AE91-1E4CD25E827D}" srcOrd="1" destOrd="0" parTransId="{49A0E2A4-9C90-0C4C-A4FF-A867D78C62A3}" sibTransId="{C246A450-69D3-DF4E-A6A8-3B5F71519DF0}"/>
    <dgm:cxn modelId="{B5F0B9B7-4F70-E14E-A892-EA694D95629E}" type="presOf" srcId="{8175E99B-293E-8047-BA75-63693C53E46E}" destId="{DCE0BF07-B54D-7D49-A7FE-2C11E1974882}" srcOrd="1" destOrd="0" presId="urn:microsoft.com/office/officeart/2005/8/layout/process3"/>
    <dgm:cxn modelId="{DE4F09B9-C813-B24F-80A3-3B6588465AD5}" srcId="{C49FA717-D9A7-FE4D-92A5-21A7B0CA08D1}" destId="{0DA6F19E-C583-9943-82B3-0904E4D65141}" srcOrd="1" destOrd="0" parTransId="{5F89D3B5-EECE-B546-8BC1-D3914CBB11E4}" sibTransId="{A2745587-4C61-1E46-BEBE-51C9D60E553B}"/>
    <dgm:cxn modelId="{862EA8C1-7305-ED4C-A08C-CA24572503CA}" srcId="{C49FA717-D9A7-FE4D-92A5-21A7B0CA08D1}" destId="{AC83A494-9014-5D41-BFBC-438CAD3DD0A5}" srcOrd="0" destOrd="0" parTransId="{B393393C-7183-814E-9080-0B6397469AF1}" sibTransId="{7779BADE-FCA1-DC4C-A4F5-EF0980F329B7}"/>
    <dgm:cxn modelId="{F322EEC9-BE50-304B-96B0-AD97F0771846}" srcId="{2A66D419-8056-7148-8F23-B93897EB1467}" destId="{162FD1FF-BDB3-1547-B48C-98A9CCC6CCD2}" srcOrd="1" destOrd="0" parTransId="{5ACE5667-1374-E84C-92AC-24495C1CAC92}" sibTransId="{8175E99B-293E-8047-BA75-63693C53E46E}"/>
    <dgm:cxn modelId="{F5F996CC-662A-1343-9CFB-231432DD9958}" type="presOf" srcId="{553D14B4-2078-E940-9EC5-90A2D32AAD25}" destId="{6CEFAF2F-32FD-3A4F-8E48-DD8D2F6EE106}" srcOrd="1" destOrd="0" presId="urn:microsoft.com/office/officeart/2005/8/layout/process3"/>
    <dgm:cxn modelId="{F861FDD4-C9F8-DB49-9A32-154C1F555486}" type="presOf" srcId="{8175E99B-293E-8047-BA75-63693C53E46E}" destId="{654AE970-512B-B64C-B911-1F59EC726703}" srcOrd="0" destOrd="0" presId="urn:microsoft.com/office/officeart/2005/8/layout/process3"/>
    <dgm:cxn modelId="{F21EA8E1-1784-1E42-AD6E-ACD368BB6790}" srcId="{553D14B4-2078-E940-9EC5-90A2D32AAD25}" destId="{F3037F74-D057-F948-944A-967C39C747B3}" srcOrd="2" destOrd="0" parTransId="{F12C1D72-4148-6E44-9FE8-D0177014C961}" sibTransId="{2CFA842C-F2A2-514A-B45E-1B4CCEC22191}"/>
    <dgm:cxn modelId="{F2C300E5-6964-824E-B226-A07B8266CE3E}" type="presOf" srcId="{AC83A494-9014-5D41-BFBC-438CAD3DD0A5}" destId="{B401A612-513B-4747-9D30-F77D4F6E1F78}" srcOrd="0" destOrd="0" presId="urn:microsoft.com/office/officeart/2005/8/layout/process3"/>
    <dgm:cxn modelId="{73CC6AE7-1CED-CD46-B93E-9A8FE50E762F}" type="presOf" srcId="{AE5E8C5C-01A1-9043-9D80-69CB7C02F5A4}" destId="{605A2ECA-BC41-634A-8043-D285991F0F2B}" srcOrd="0" destOrd="0" presId="urn:microsoft.com/office/officeart/2005/8/layout/process3"/>
    <dgm:cxn modelId="{926D06F3-F9AB-DC47-9003-00043FFEF627}" srcId="{553D14B4-2078-E940-9EC5-90A2D32AAD25}" destId="{AE5E8C5C-01A1-9043-9D80-69CB7C02F5A4}" srcOrd="0" destOrd="0" parTransId="{A0497813-C88B-A941-AEC7-00F4E4D09883}" sibTransId="{91D2290D-DB1C-3547-A7CC-F475E6B737C5}"/>
    <dgm:cxn modelId="{03D8F8F4-821D-F943-8AC2-F9313C6103FE}" type="presOf" srcId="{C49FA717-D9A7-FE4D-92A5-21A7B0CA08D1}" destId="{8F5A6187-FF7C-6643-979D-EABA5DF64EDE}" srcOrd="0" destOrd="0" presId="urn:microsoft.com/office/officeart/2005/8/layout/process3"/>
    <dgm:cxn modelId="{C51D66FE-EACF-6646-9FB4-D833CF9DA16D}" srcId="{162FD1FF-BDB3-1547-B48C-98A9CCC6CCD2}" destId="{6A9A3B31-010B-F84F-86C7-270A5D1699CD}" srcOrd="4" destOrd="0" parTransId="{AAA70833-351C-F34B-A917-7BFD6767E2AF}" sibTransId="{8261B4AB-C834-224E-985B-773A05C17945}"/>
    <dgm:cxn modelId="{645D09BF-25A0-3149-8ACD-1CF086D16324}" type="presParOf" srcId="{C706EA1B-0963-2D46-B972-960D933F1282}" destId="{3EF90880-F848-2A41-AAE9-56A6F0D6417D}" srcOrd="0" destOrd="0" presId="urn:microsoft.com/office/officeart/2005/8/layout/process3"/>
    <dgm:cxn modelId="{22CAFAAE-793D-DD4A-9372-F9E5A37F7CE3}" type="presParOf" srcId="{3EF90880-F848-2A41-AAE9-56A6F0D6417D}" destId="{8F5A6187-FF7C-6643-979D-EABA5DF64EDE}" srcOrd="0" destOrd="0" presId="urn:microsoft.com/office/officeart/2005/8/layout/process3"/>
    <dgm:cxn modelId="{D62500C5-FBCC-5F44-B595-26DCBC6AAC91}" type="presParOf" srcId="{3EF90880-F848-2A41-AAE9-56A6F0D6417D}" destId="{BED5C12A-0444-C64C-8A3B-DC93714837A4}" srcOrd="1" destOrd="0" presId="urn:microsoft.com/office/officeart/2005/8/layout/process3"/>
    <dgm:cxn modelId="{E88202D6-14F7-A146-9F48-B747622D60DA}" type="presParOf" srcId="{3EF90880-F848-2A41-AAE9-56A6F0D6417D}" destId="{B401A612-513B-4747-9D30-F77D4F6E1F78}" srcOrd="2" destOrd="0" presId="urn:microsoft.com/office/officeart/2005/8/layout/process3"/>
    <dgm:cxn modelId="{72FA3C7A-C4DB-9940-8D34-B199FCA9B439}" type="presParOf" srcId="{C706EA1B-0963-2D46-B972-960D933F1282}" destId="{0E430285-DCFE-3D44-A3D7-5DCB5171519F}" srcOrd="1" destOrd="0" presId="urn:microsoft.com/office/officeart/2005/8/layout/process3"/>
    <dgm:cxn modelId="{7EF4DF6E-5F88-894E-A9FE-76A42F1ACFB0}" type="presParOf" srcId="{0E430285-DCFE-3D44-A3D7-5DCB5171519F}" destId="{EBAE7699-D49D-5149-A7CF-9C7F0BACA410}" srcOrd="0" destOrd="0" presId="urn:microsoft.com/office/officeart/2005/8/layout/process3"/>
    <dgm:cxn modelId="{1F9D5E90-2B47-7541-96F3-516205679C43}" type="presParOf" srcId="{C706EA1B-0963-2D46-B972-960D933F1282}" destId="{A8D33667-6298-2D4C-9356-46B3022FF4A0}" srcOrd="2" destOrd="0" presId="urn:microsoft.com/office/officeart/2005/8/layout/process3"/>
    <dgm:cxn modelId="{49AAA443-1D43-2842-9A7B-A4B4CD29C42B}" type="presParOf" srcId="{A8D33667-6298-2D4C-9356-46B3022FF4A0}" destId="{714A4D75-597E-224B-AAD8-FA90FAC61F58}" srcOrd="0" destOrd="0" presId="urn:microsoft.com/office/officeart/2005/8/layout/process3"/>
    <dgm:cxn modelId="{F0D7AA3F-1F7F-894B-8C98-31288D9409B6}" type="presParOf" srcId="{A8D33667-6298-2D4C-9356-46B3022FF4A0}" destId="{15A81F13-5E6F-0145-BAE5-409DBEDE8494}" srcOrd="1" destOrd="0" presId="urn:microsoft.com/office/officeart/2005/8/layout/process3"/>
    <dgm:cxn modelId="{353138DD-6BD5-0640-A769-51691F696853}" type="presParOf" srcId="{A8D33667-6298-2D4C-9356-46B3022FF4A0}" destId="{DF7D7BDF-E56D-1E4B-91E5-5D3E7AB9895E}" srcOrd="2" destOrd="0" presId="urn:microsoft.com/office/officeart/2005/8/layout/process3"/>
    <dgm:cxn modelId="{B9CEE3FC-36F8-214A-9742-F58906518684}" type="presParOf" srcId="{C706EA1B-0963-2D46-B972-960D933F1282}" destId="{654AE970-512B-B64C-B911-1F59EC726703}" srcOrd="3" destOrd="0" presId="urn:microsoft.com/office/officeart/2005/8/layout/process3"/>
    <dgm:cxn modelId="{61861CE5-B1F9-394F-AE3F-90ADDDB96EDA}" type="presParOf" srcId="{654AE970-512B-B64C-B911-1F59EC726703}" destId="{DCE0BF07-B54D-7D49-A7FE-2C11E1974882}" srcOrd="0" destOrd="0" presId="urn:microsoft.com/office/officeart/2005/8/layout/process3"/>
    <dgm:cxn modelId="{DA8237D3-C21C-F341-A4B8-4D765DC0272B}" type="presParOf" srcId="{C706EA1B-0963-2D46-B972-960D933F1282}" destId="{A2EE5D10-FAA3-4F42-94E1-3A7AEA6EEFE3}" srcOrd="4" destOrd="0" presId="urn:microsoft.com/office/officeart/2005/8/layout/process3"/>
    <dgm:cxn modelId="{D469C8AC-DA80-664F-BA43-AC2954D2FD2A}" type="presParOf" srcId="{A2EE5D10-FAA3-4F42-94E1-3A7AEA6EEFE3}" destId="{AFE9A1F4-A0A8-554A-96D7-6A18CADB22F5}" srcOrd="0" destOrd="0" presId="urn:microsoft.com/office/officeart/2005/8/layout/process3"/>
    <dgm:cxn modelId="{607657C0-19FC-9D47-9682-55E6AA875670}" type="presParOf" srcId="{A2EE5D10-FAA3-4F42-94E1-3A7AEA6EEFE3}" destId="{6CEFAF2F-32FD-3A4F-8E48-DD8D2F6EE106}" srcOrd="1" destOrd="0" presId="urn:microsoft.com/office/officeart/2005/8/layout/process3"/>
    <dgm:cxn modelId="{93307E9F-7A48-E746-B634-E373ADD08459}" type="presParOf" srcId="{A2EE5D10-FAA3-4F42-94E1-3A7AEA6EEFE3}" destId="{605A2ECA-BC41-634A-8043-D285991F0F2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507BDF-080D-4F0D-9D1D-CD64BC4C80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1D46D5-BDFB-4F66-9026-9789200B63F5}">
      <dgm:prSet custT="1"/>
      <dgm:spPr/>
      <dgm:t>
        <a:bodyPr/>
        <a:lstStyle/>
        <a:p>
          <a:r>
            <a:rPr lang="th-TH" sz="2800" dirty="0">
              <a:latin typeface="Angsana New" panose="02020603050405020304" pitchFamily="18" charset="-34"/>
              <a:cs typeface="Angsana New" panose="02020603050405020304" pitchFamily="18" charset="-34"/>
            </a:rPr>
            <a:t>มิติของครู</a:t>
          </a:r>
          <a:r>
            <a:rPr lang="en-US" sz="2800" b="1" i="1" dirty="0">
              <a:latin typeface="Angsana New" panose="02020603050405020304" pitchFamily="18" charset="-34"/>
              <a:cs typeface="Angsana New" panose="02020603050405020304" pitchFamily="18" charset="-34"/>
            </a:rPr>
            <a:t>: </a:t>
          </a:r>
          <a:r>
            <a:rPr lang="th-TH" sz="2800" dirty="0">
              <a:latin typeface="Angsana New" panose="02020603050405020304" pitchFamily="18" charset="-34"/>
              <a:cs typeface="Angsana New" panose="02020603050405020304" pitchFamily="18" charset="-34"/>
            </a:rPr>
            <a:t>ครูสามารถจัดการเรียนการสอนในชั้นเรียนที่สามารถช่วยและส่งเสริมทักษะสมอง </a:t>
          </a:r>
          <a:r>
            <a:rPr lang="en-US" sz="2800" dirty="0">
              <a:latin typeface="Angsana New" panose="02020603050405020304" pitchFamily="18" charset="-34"/>
              <a:cs typeface="Angsana New" panose="02020603050405020304" pitchFamily="18" charset="-34"/>
            </a:rPr>
            <a:t>EF </a:t>
          </a:r>
          <a:r>
            <a:rPr lang="th-TH" sz="2800" dirty="0">
              <a:latin typeface="Angsana New" panose="02020603050405020304" pitchFamily="18" charset="-34"/>
              <a:cs typeface="Angsana New" panose="02020603050405020304" pitchFamily="18" charset="-34"/>
            </a:rPr>
            <a:t>ได้</a:t>
          </a:r>
          <a:r>
            <a:rPr lang="th-TH" sz="2800" b="1" i="1" dirty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r>
            <a:rPr lang="th-TH" sz="2800" dirty="0">
              <a:latin typeface="Angsana New" panose="02020603050405020304" pitchFamily="18" charset="-34"/>
              <a:cs typeface="Angsana New" panose="02020603050405020304" pitchFamily="18" charset="-34"/>
            </a:rPr>
            <a:t>และเห็นคุณค่าในวิชาชีพครูปฐมวัยเพิ่มมากขึ้น </a:t>
          </a:r>
          <a:endParaRPr lang="en-US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93A6CBB-1B24-4529-8946-50F2DFA7C55D}" type="parTrans" cxnId="{FF5B7F53-2E26-4CAF-83D3-13BD850BB1CD}">
      <dgm:prSet/>
      <dgm:spPr/>
      <dgm:t>
        <a:bodyPr/>
        <a:lstStyle/>
        <a:p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0F2118C-5271-4453-A863-36FF5D3E5586}" type="sibTrans" cxnId="{FF5B7F53-2E26-4CAF-83D3-13BD850BB1CD}">
      <dgm:prSet/>
      <dgm:spPr/>
      <dgm:t>
        <a:bodyPr/>
        <a:lstStyle/>
        <a:p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8F71C36-534E-40F8-9E06-02082424017B}">
      <dgm:prSet custT="1"/>
      <dgm:spPr/>
      <dgm:t>
        <a:bodyPr/>
        <a:lstStyle/>
        <a:p>
          <a:r>
            <a:rPr lang="th-TH" sz="2800">
              <a:latin typeface="Angsana New" panose="02020603050405020304" pitchFamily="18" charset="-34"/>
              <a:cs typeface="Angsana New" panose="02020603050405020304" pitchFamily="18" charset="-34"/>
            </a:rPr>
            <a:t>มิติของเด็กปฐมวัย</a:t>
          </a:r>
          <a:r>
            <a:rPr lang="en-US" sz="2800">
              <a:latin typeface="Angsana New" panose="02020603050405020304" pitchFamily="18" charset="-34"/>
              <a:cs typeface="Angsana New" panose="02020603050405020304" pitchFamily="18" charset="-34"/>
            </a:rPr>
            <a:t>: </a:t>
          </a:r>
          <a:r>
            <a:rPr lang="th-TH" sz="2800">
              <a:latin typeface="Angsana New" panose="02020603050405020304" pitchFamily="18" charset="-34"/>
              <a:cs typeface="Angsana New" panose="02020603050405020304" pitchFamily="18" charset="-34"/>
            </a:rPr>
            <a:t>เด็กปฐมวัยมีความอดทนอดกลั้น มีความรับผิดชอบ จัดการชีวิตของตนเองได้ และมีความมั่นคงทางอารมณ์มากขึ้น </a:t>
          </a:r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8A87687-8B84-4481-92DF-E2E84121F5CB}" type="parTrans" cxnId="{9BB19E35-761E-4A1C-B73A-FC55EDBE919F}">
      <dgm:prSet/>
      <dgm:spPr/>
      <dgm:t>
        <a:bodyPr/>
        <a:lstStyle/>
        <a:p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33977F7-197A-4FAD-988B-36BFE7EBFC7B}" type="sibTrans" cxnId="{9BB19E35-761E-4A1C-B73A-FC55EDBE919F}">
      <dgm:prSet/>
      <dgm:spPr/>
      <dgm:t>
        <a:bodyPr/>
        <a:lstStyle/>
        <a:p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BAD4D1D-5EDE-40AC-B885-EC614EEA51D6}">
      <dgm:prSet custT="1"/>
      <dgm:spPr/>
      <dgm:t>
        <a:bodyPr/>
        <a:lstStyle/>
        <a:p>
          <a:r>
            <a:rPr lang="th-TH" sz="2800">
              <a:latin typeface="Angsana New" panose="02020603050405020304" pitchFamily="18" charset="-34"/>
              <a:cs typeface="Angsana New" panose="02020603050405020304" pitchFamily="18" charset="-34"/>
            </a:rPr>
            <a:t>มิติครอบครัว</a:t>
          </a:r>
          <a:r>
            <a:rPr lang="en-US" sz="2800" b="1" i="1">
              <a:latin typeface="Angsana New" panose="02020603050405020304" pitchFamily="18" charset="-34"/>
              <a:cs typeface="Angsana New" panose="02020603050405020304" pitchFamily="18" charset="-34"/>
            </a:rPr>
            <a:t>:</a:t>
          </a:r>
          <a:r>
            <a:rPr lang="th-TH" sz="2800">
              <a:latin typeface="Angsana New" panose="02020603050405020304" pitchFamily="18" charset="-34"/>
              <a:cs typeface="Angsana New" panose="02020603050405020304" pitchFamily="18" charset="-34"/>
            </a:rPr>
            <a:t> เกิดการลดใช้ความรุนแรงภายในครอบครัว  </a:t>
          </a:r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1E0AB9E-3F49-44DB-BAEC-302DA9C6FBAB}" type="parTrans" cxnId="{D780C511-DFFE-40D8-A223-1B59F913EFF3}">
      <dgm:prSet/>
      <dgm:spPr/>
      <dgm:t>
        <a:bodyPr/>
        <a:lstStyle/>
        <a:p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21EB8AA-BCEC-4395-BC0C-70C966BCD592}" type="sibTrans" cxnId="{D780C511-DFFE-40D8-A223-1B59F913EFF3}">
      <dgm:prSet/>
      <dgm:spPr/>
      <dgm:t>
        <a:bodyPr/>
        <a:lstStyle/>
        <a:p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239C8D3-1628-4C70-A2AD-10100E449DD6}">
      <dgm:prSet custT="1"/>
      <dgm:spPr/>
      <dgm:t>
        <a:bodyPr/>
        <a:lstStyle/>
        <a:p>
          <a:r>
            <a:rPr lang="th-TH" sz="2800">
              <a:latin typeface="Angsana New" panose="02020603050405020304" pitchFamily="18" charset="-34"/>
              <a:cs typeface="Angsana New" panose="02020603050405020304" pitchFamily="18" charset="-34"/>
            </a:rPr>
            <a:t>มิติทางสังคม</a:t>
          </a:r>
          <a:r>
            <a:rPr lang="en-US" sz="2800">
              <a:latin typeface="Angsana New" panose="02020603050405020304" pitchFamily="18" charset="-34"/>
              <a:cs typeface="Angsana New" panose="02020603050405020304" pitchFamily="18" charset="-34"/>
            </a:rPr>
            <a:t>: </a:t>
          </a:r>
          <a:r>
            <a:rPr lang="th-TH" sz="2800">
              <a:latin typeface="Angsana New" panose="02020603050405020304" pitchFamily="18" charset="-34"/>
              <a:cs typeface="Angsana New" panose="02020603050405020304" pitchFamily="18" charset="-34"/>
            </a:rPr>
            <a:t>เกิดเป็นยุทธศาสตร์การขับเคลื่อน และ การเกิดนวัตกรรมในชุมชน เช่น </a:t>
          </a:r>
          <a:r>
            <a:rPr lang="en-US" sz="2800">
              <a:latin typeface="Angsana New" panose="02020603050405020304" pitchFamily="18" charset="-34"/>
              <a:cs typeface="Angsana New" panose="02020603050405020304" pitchFamily="18" charset="-34"/>
            </a:rPr>
            <a:t>IEF (Islamic Executive Function)</a:t>
          </a:r>
          <a:r>
            <a:rPr lang="th-TH" sz="2800">
              <a:latin typeface="Angsana New" panose="02020603050405020304" pitchFamily="18" charset="-34"/>
              <a:cs typeface="Angsana New" panose="02020603050405020304" pitchFamily="18" charset="-34"/>
            </a:rPr>
            <a:t> ที่มีพื้นฐานจากหลักการทางศาสนาอิสลามในการพัฒนา </a:t>
          </a:r>
          <a:r>
            <a:rPr lang="en-US" sz="2800">
              <a:latin typeface="Angsana New" panose="02020603050405020304" pitchFamily="18" charset="-34"/>
              <a:cs typeface="Angsana New" panose="02020603050405020304" pitchFamily="18" charset="-34"/>
            </a:rPr>
            <a:t>EF </a:t>
          </a:r>
          <a:r>
            <a:rPr lang="th-TH" sz="2800">
              <a:latin typeface="Angsana New" panose="02020603050405020304" pitchFamily="18" charset="-34"/>
              <a:cs typeface="Angsana New" panose="02020603050405020304" pitchFamily="18" charset="-34"/>
            </a:rPr>
            <a:t>ร่วมกับการส่งเสริมด้านการอ่าน</a:t>
          </a:r>
          <a:r>
            <a:rPr lang="th-TH" sz="2800" b="1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A6FCC16-4B3E-47EA-B34E-C9A3F44BAAC6}" type="parTrans" cxnId="{D216E1CC-1A5B-477D-BB37-00A84C38E5EA}">
      <dgm:prSet/>
      <dgm:spPr/>
      <dgm:t>
        <a:bodyPr/>
        <a:lstStyle/>
        <a:p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E61A35B-3082-4AD0-BD0F-5B6192F1C888}" type="sibTrans" cxnId="{D216E1CC-1A5B-477D-BB37-00A84C38E5EA}">
      <dgm:prSet/>
      <dgm:spPr/>
      <dgm:t>
        <a:bodyPr/>
        <a:lstStyle/>
        <a:p>
          <a:endParaRPr lang="en-US" sz="28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7B653E6-A26A-C547-86B2-BA0CCB12927F}" type="pres">
      <dgm:prSet presAssocID="{5A507BDF-080D-4F0D-9D1D-CD64BC4C8089}" presName="linear" presStyleCnt="0">
        <dgm:presLayoutVars>
          <dgm:animLvl val="lvl"/>
          <dgm:resizeHandles val="exact"/>
        </dgm:presLayoutVars>
      </dgm:prSet>
      <dgm:spPr/>
    </dgm:pt>
    <dgm:pt modelId="{11B5AD0D-CDCF-4443-B894-C3FD7914C433}" type="pres">
      <dgm:prSet presAssocID="{E11D46D5-BDFB-4F66-9026-9789200B63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1507FAA-6F89-EB44-92DE-CDDB0CEBC0E5}" type="pres">
      <dgm:prSet presAssocID="{E0F2118C-5271-4453-A863-36FF5D3E5586}" presName="spacer" presStyleCnt="0"/>
      <dgm:spPr/>
    </dgm:pt>
    <dgm:pt modelId="{62A3B320-733C-9D47-A483-2CE7CA9DF80B}" type="pres">
      <dgm:prSet presAssocID="{C8F71C36-534E-40F8-9E06-02082424017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65F335-5003-3646-9C94-2C35705A3CB8}" type="pres">
      <dgm:prSet presAssocID="{E33977F7-197A-4FAD-988B-36BFE7EBFC7B}" presName="spacer" presStyleCnt="0"/>
      <dgm:spPr/>
    </dgm:pt>
    <dgm:pt modelId="{02594229-A12A-644F-B866-3D78164F17A0}" type="pres">
      <dgm:prSet presAssocID="{2BAD4D1D-5EDE-40AC-B885-EC614EEA51D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F3C66F1-78F4-2F42-B67E-C60B1EBDB321}" type="pres">
      <dgm:prSet presAssocID="{221EB8AA-BCEC-4395-BC0C-70C966BCD592}" presName="spacer" presStyleCnt="0"/>
      <dgm:spPr/>
    </dgm:pt>
    <dgm:pt modelId="{E79D7789-0090-434A-8090-D6ADF9F7E023}" type="pres">
      <dgm:prSet presAssocID="{7239C8D3-1628-4C70-A2AD-10100E449DD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C25207-4660-EF4C-BC96-18B54C60CB88}" type="presOf" srcId="{E11D46D5-BDFB-4F66-9026-9789200B63F5}" destId="{11B5AD0D-CDCF-4443-B894-C3FD7914C433}" srcOrd="0" destOrd="0" presId="urn:microsoft.com/office/officeart/2005/8/layout/vList2"/>
    <dgm:cxn modelId="{D780C511-DFFE-40D8-A223-1B59F913EFF3}" srcId="{5A507BDF-080D-4F0D-9D1D-CD64BC4C8089}" destId="{2BAD4D1D-5EDE-40AC-B885-EC614EEA51D6}" srcOrd="2" destOrd="0" parTransId="{D1E0AB9E-3F49-44DB-BAEC-302DA9C6FBAB}" sibTransId="{221EB8AA-BCEC-4395-BC0C-70C966BCD592}"/>
    <dgm:cxn modelId="{9BB19E35-761E-4A1C-B73A-FC55EDBE919F}" srcId="{5A507BDF-080D-4F0D-9D1D-CD64BC4C8089}" destId="{C8F71C36-534E-40F8-9E06-02082424017B}" srcOrd="1" destOrd="0" parTransId="{88A87687-8B84-4481-92DF-E2E84121F5CB}" sibTransId="{E33977F7-197A-4FAD-988B-36BFE7EBFC7B}"/>
    <dgm:cxn modelId="{A3D4EE3C-B135-C548-A3B1-487C251A70B7}" type="presOf" srcId="{2BAD4D1D-5EDE-40AC-B885-EC614EEA51D6}" destId="{02594229-A12A-644F-B866-3D78164F17A0}" srcOrd="0" destOrd="0" presId="urn:microsoft.com/office/officeart/2005/8/layout/vList2"/>
    <dgm:cxn modelId="{FF5B7F53-2E26-4CAF-83D3-13BD850BB1CD}" srcId="{5A507BDF-080D-4F0D-9D1D-CD64BC4C8089}" destId="{E11D46D5-BDFB-4F66-9026-9789200B63F5}" srcOrd="0" destOrd="0" parTransId="{093A6CBB-1B24-4529-8946-50F2DFA7C55D}" sibTransId="{E0F2118C-5271-4453-A863-36FF5D3E5586}"/>
    <dgm:cxn modelId="{A07C31CC-E12A-264E-8DDB-899B1E97CC27}" type="presOf" srcId="{5A507BDF-080D-4F0D-9D1D-CD64BC4C8089}" destId="{A7B653E6-A26A-C547-86B2-BA0CCB12927F}" srcOrd="0" destOrd="0" presId="urn:microsoft.com/office/officeart/2005/8/layout/vList2"/>
    <dgm:cxn modelId="{D216E1CC-1A5B-477D-BB37-00A84C38E5EA}" srcId="{5A507BDF-080D-4F0D-9D1D-CD64BC4C8089}" destId="{7239C8D3-1628-4C70-A2AD-10100E449DD6}" srcOrd="3" destOrd="0" parTransId="{7A6FCC16-4B3E-47EA-B34E-C9A3F44BAAC6}" sibTransId="{5E61A35B-3082-4AD0-BD0F-5B6192F1C888}"/>
    <dgm:cxn modelId="{89B200F8-316F-4E46-BD53-F45AF820AD05}" type="presOf" srcId="{C8F71C36-534E-40F8-9E06-02082424017B}" destId="{62A3B320-733C-9D47-A483-2CE7CA9DF80B}" srcOrd="0" destOrd="0" presId="urn:microsoft.com/office/officeart/2005/8/layout/vList2"/>
    <dgm:cxn modelId="{52E36BFA-D7EE-C545-B617-91A9B449C058}" type="presOf" srcId="{7239C8D3-1628-4C70-A2AD-10100E449DD6}" destId="{E79D7789-0090-434A-8090-D6ADF9F7E023}" srcOrd="0" destOrd="0" presId="urn:microsoft.com/office/officeart/2005/8/layout/vList2"/>
    <dgm:cxn modelId="{25FB274F-5B45-FE4E-8CAA-B8F49D13A4D5}" type="presParOf" srcId="{A7B653E6-A26A-C547-86B2-BA0CCB12927F}" destId="{11B5AD0D-CDCF-4443-B894-C3FD7914C433}" srcOrd="0" destOrd="0" presId="urn:microsoft.com/office/officeart/2005/8/layout/vList2"/>
    <dgm:cxn modelId="{B2704DE7-0219-244F-A82A-B01FE2975D35}" type="presParOf" srcId="{A7B653E6-A26A-C547-86B2-BA0CCB12927F}" destId="{31507FAA-6F89-EB44-92DE-CDDB0CEBC0E5}" srcOrd="1" destOrd="0" presId="urn:microsoft.com/office/officeart/2005/8/layout/vList2"/>
    <dgm:cxn modelId="{710EF775-8BEA-B447-878B-B0E28498ABB6}" type="presParOf" srcId="{A7B653E6-A26A-C547-86B2-BA0CCB12927F}" destId="{62A3B320-733C-9D47-A483-2CE7CA9DF80B}" srcOrd="2" destOrd="0" presId="urn:microsoft.com/office/officeart/2005/8/layout/vList2"/>
    <dgm:cxn modelId="{97FAED0A-09EE-B843-A816-0194664D6BC9}" type="presParOf" srcId="{A7B653E6-A26A-C547-86B2-BA0CCB12927F}" destId="{AC65F335-5003-3646-9C94-2C35705A3CB8}" srcOrd="3" destOrd="0" presId="urn:microsoft.com/office/officeart/2005/8/layout/vList2"/>
    <dgm:cxn modelId="{138381F8-E8A3-7F46-AF61-D1FAC0EF7E8B}" type="presParOf" srcId="{A7B653E6-A26A-C547-86B2-BA0CCB12927F}" destId="{02594229-A12A-644F-B866-3D78164F17A0}" srcOrd="4" destOrd="0" presId="urn:microsoft.com/office/officeart/2005/8/layout/vList2"/>
    <dgm:cxn modelId="{0283602D-C352-7243-8EE2-D907E699252A}" type="presParOf" srcId="{A7B653E6-A26A-C547-86B2-BA0CCB12927F}" destId="{8F3C66F1-78F4-2F42-B67E-C60B1EBDB321}" srcOrd="5" destOrd="0" presId="urn:microsoft.com/office/officeart/2005/8/layout/vList2"/>
    <dgm:cxn modelId="{C88D7724-F9F2-BA4C-9E41-D941DD7200DF}" type="presParOf" srcId="{A7B653E6-A26A-C547-86B2-BA0CCB12927F}" destId="{E79D7789-0090-434A-8090-D6ADF9F7E0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2BF68-CDDA-4345-BAA7-E5D6B2DB6407}">
      <dsp:nvSpPr>
        <dsp:cNvPr id="0" name=""/>
        <dsp:cNvSpPr/>
      </dsp:nvSpPr>
      <dsp:spPr>
        <a:xfrm rot="2563205">
          <a:off x="3640232" y="4273814"/>
          <a:ext cx="91720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917200" y="247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72E74-A007-E946-8E20-2D132AA66F65}">
      <dsp:nvSpPr>
        <dsp:cNvPr id="0" name=""/>
        <dsp:cNvSpPr/>
      </dsp:nvSpPr>
      <dsp:spPr>
        <a:xfrm>
          <a:off x="3761909" y="3017353"/>
          <a:ext cx="1020571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20571" y="247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4AC3A-02A2-3E44-8F09-A50C5B4BF0C5}">
      <dsp:nvSpPr>
        <dsp:cNvPr id="0" name=""/>
        <dsp:cNvSpPr/>
      </dsp:nvSpPr>
      <dsp:spPr>
        <a:xfrm rot="19036795">
          <a:off x="3640232" y="1760892"/>
          <a:ext cx="91720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917200" y="247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04822-F69E-C740-AA46-7A15D997D23A}">
      <dsp:nvSpPr>
        <dsp:cNvPr id="0" name=""/>
        <dsp:cNvSpPr/>
      </dsp:nvSpPr>
      <dsp:spPr>
        <a:xfrm>
          <a:off x="1275698" y="1579661"/>
          <a:ext cx="2924953" cy="29249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5C192-7EDE-8E41-9269-E97275A52284}">
      <dsp:nvSpPr>
        <dsp:cNvPr id="0" name=""/>
        <dsp:cNvSpPr/>
      </dsp:nvSpPr>
      <dsp:spPr>
        <a:xfrm>
          <a:off x="4202937" y="1768"/>
          <a:ext cx="1754971" cy="17549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การติดยาเสพติด</a:t>
          </a:r>
          <a:endParaRPr lang="en-US" sz="29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59947" y="258778"/>
        <a:ext cx="1240951" cy="1240951"/>
      </dsp:txXfrm>
    </dsp:sp>
    <dsp:sp modelId="{D4245163-CDF1-D64C-BDE2-2D2F315E40EF}">
      <dsp:nvSpPr>
        <dsp:cNvPr id="0" name=""/>
        <dsp:cNvSpPr/>
      </dsp:nvSpPr>
      <dsp:spPr>
        <a:xfrm>
          <a:off x="6133406" y="1768"/>
          <a:ext cx="2632457" cy="175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9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 ด้านการยั้งคิดไตร่ตรอง</a:t>
          </a:r>
          <a:endParaRPr lang="en-US" sz="29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9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ด้านการควบคุมอารมณ์</a:t>
          </a:r>
          <a:endParaRPr lang="en-US" sz="29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133406" y="1768"/>
        <a:ext cx="2632457" cy="1754971"/>
      </dsp:txXfrm>
    </dsp:sp>
    <dsp:sp modelId="{CAB10B12-C9A8-9748-B79B-E82E038C52B2}">
      <dsp:nvSpPr>
        <dsp:cNvPr id="0" name=""/>
        <dsp:cNvSpPr/>
      </dsp:nvSpPr>
      <dsp:spPr>
        <a:xfrm>
          <a:off x="4782480" y="2164652"/>
          <a:ext cx="1754971" cy="17549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การกลับมาใช้ยาเสพติด</a:t>
          </a:r>
          <a:endParaRPr lang="en-US" sz="29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039490" y="2421662"/>
        <a:ext cx="1240951" cy="1240951"/>
      </dsp:txXfrm>
    </dsp:sp>
    <dsp:sp modelId="{30ACECA6-AA3A-924A-8FA5-BFA10170D2DF}">
      <dsp:nvSpPr>
        <dsp:cNvPr id="0" name=""/>
        <dsp:cNvSpPr/>
      </dsp:nvSpPr>
      <dsp:spPr>
        <a:xfrm>
          <a:off x="6712950" y="2164652"/>
          <a:ext cx="2632457" cy="175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712950" y="2164652"/>
        <a:ext cx="2632457" cy="1754971"/>
      </dsp:txXfrm>
    </dsp:sp>
    <dsp:sp modelId="{7CD10A90-2363-2749-AE2F-393336A24FF3}">
      <dsp:nvSpPr>
        <dsp:cNvPr id="0" name=""/>
        <dsp:cNvSpPr/>
      </dsp:nvSpPr>
      <dsp:spPr>
        <a:xfrm>
          <a:off x="4202937" y="4327536"/>
          <a:ext cx="1754971" cy="17549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การรักษาที่ไม่ได้ผล</a:t>
          </a:r>
          <a:endParaRPr lang="en-US" sz="29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59947" y="4584546"/>
        <a:ext cx="1240951" cy="1240951"/>
      </dsp:txXfrm>
    </dsp:sp>
    <dsp:sp modelId="{54ADE4DC-EC06-9647-B1C4-FAAB6521E984}">
      <dsp:nvSpPr>
        <dsp:cNvPr id="0" name=""/>
        <dsp:cNvSpPr/>
      </dsp:nvSpPr>
      <dsp:spPr>
        <a:xfrm>
          <a:off x="6133406" y="4327536"/>
          <a:ext cx="2632457" cy="175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133406" y="4327536"/>
        <a:ext cx="2632457" cy="1754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06445-74CC-0441-BC90-90681F752A60}">
      <dsp:nvSpPr>
        <dsp:cNvPr id="0" name=""/>
        <dsp:cNvSpPr/>
      </dsp:nvSpPr>
      <dsp:spPr>
        <a:xfrm>
          <a:off x="1008438" y="0"/>
          <a:ext cx="8847832" cy="55298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9462B-4FEF-B041-9956-0F577D6F23C0}">
      <dsp:nvSpPr>
        <dsp:cNvPr id="0" name=""/>
        <dsp:cNvSpPr/>
      </dsp:nvSpPr>
      <dsp:spPr>
        <a:xfrm>
          <a:off x="2132113" y="3816733"/>
          <a:ext cx="230043" cy="230043"/>
        </a:xfrm>
        <a:prstGeom prst="ellipse">
          <a:avLst/>
        </a:prstGeom>
        <a:solidFill>
          <a:srgbClr val="FF9300"/>
        </a:solidFill>
        <a:ln w="12700" cap="flat" cmpd="sng" algn="ctr">
          <a:solidFill>
            <a:srgbClr val="FF9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68629-9229-7A41-A4B6-77A950280C71}">
      <dsp:nvSpPr>
        <dsp:cNvPr id="0" name=""/>
        <dsp:cNvSpPr/>
      </dsp:nvSpPr>
      <dsp:spPr>
        <a:xfrm>
          <a:off x="2247134" y="3931755"/>
          <a:ext cx="2061544" cy="159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95" tIns="0" rIns="0" bIns="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>
              <a:latin typeface="TH SarabunPSK" panose="020B0500040200020003" pitchFamily="34" charset="-34"/>
              <a:cs typeface="+mj-cs"/>
            </a:rPr>
            <a:t>ตัวตน</a:t>
          </a:r>
          <a:endParaRPr lang="en-US" sz="6000" b="1" kern="1200" dirty="0">
            <a:latin typeface="TH SarabunPSK" panose="020B0500040200020003" pitchFamily="34" charset="-34"/>
            <a:cs typeface="+mj-cs"/>
          </a:endParaRPr>
        </a:p>
      </dsp:txBody>
      <dsp:txXfrm>
        <a:off x="2247134" y="3931755"/>
        <a:ext cx="2061544" cy="1598139"/>
      </dsp:txXfrm>
    </dsp:sp>
    <dsp:sp modelId="{23C43F1D-C9A5-D041-AD72-E7559A3B2B66}">
      <dsp:nvSpPr>
        <dsp:cNvPr id="0" name=""/>
        <dsp:cNvSpPr/>
      </dsp:nvSpPr>
      <dsp:spPr>
        <a:xfrm>
          <a:off x="4162690" y="2313708"/>
          <a:ext cx="415848" cy="41584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472F9-125F-FD4A-AE3A-3715EC6C25AE}">
      <dsp:nvSpPr>
        <dsp:cNvPr id="0" name=""/>
        <dsp:cNvSpPr/>
      </dsp:nvSpPr>
      <dsp:spPr>
        <a:xfrm>
          <a:off x="4201596" y="3068519"/>
          <a:ext cx="4127428" cy="111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349" tIns="0" rIns="0" bIns="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>
              <a:latin typeface="TH SarabunPSK" panose="020B0500040200020003" pitchFamily="34" charset="-34"/>
              <a:cs typeface="+mj-cs"/>
            </a:rPr>
            <a:t>พัฒนาการ </a:t>
          </a:r>
          <a:r>
            <a:rPr lang="en-US" sz="6000" b="1" kern="1200" dirty="0">
              <a:latin typeface="TH SarabunPSK" panose="020B0500040200020003" pitchFamily="34" charset="-34"/>
              <a:cs typeface="+mj-cs"/>
            </a:rPr>
            <a:t>4 </a:t>
          </a:r>
          <a:r>
            <a:rPr lang="th-TH" sz="6000" b="1" kern="1200" dirty="0">
              <a:latin typeface="TH SarabunPSK" panose="020B0500040200020003" pitchFamily="34" charset="-34"/>
              <a:cs typeface="+mj-cs"/>
            </a:rPr>
            <a:t>ด้าน</a:t>
          </a:r>
          <a:endParaRPr lang="en-US" sz="6000" b="1" kern="1200" dirty="0">
            <a:latin typeface="TH SarabunPSK" panose="020B0500040200020003" pitchFamily="34" charset="-34"/>
            <a:cs typeface="+mj-cs"/>
          </a:endParaRPr>
        </a:p>
      </dsp:txBody>
      <dsp:txXfrm>
        <a:off x="4201596" y="3068519"/>
        <a:ext cx="4127428" cy="1119344"/>
      </dsp:txXfrm>
    </dsp:sp>
    <dsp:sp modelId="{6356EF2F-1F30-E44F-AB35-8AA3E78584E0}">
      <dsp:nvSpPr>
        <dsp:cNvPr id="0" name=""/>
        <dsp:cNvSpPr/>
      </dsp:nvSpPr>
      <dsp:spPr>
        <a:xfrm>
          <a:off x="6562870" y="1286428"/>
          <a:ext cx="575109" cy="575109"/>
        </a:xfrm>
        <a:prstGeom prst="ellipse">
          <a:avLst/>
        </a:prstGeom>
        <a:solidFill>
          <a:srgbClr val="FF85FF"/>
        </a:solidFill>
        <a:ln w="12700" cap="flat" cmpd="sng" algn="ctr">
          <a:solidFill>
            <a:srgbClr val="FF85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783AE-1727-9F4F-A9D2-C31920B8703E}">
      <dsp:nvSpPr>
        <dsp:cNvPr id="0" name=""/>
        <dsp:cNvSpPr/>
      </dsp:nvSpPr>
      <dsp:spPr>
        <a:xfrm>
          <a:off x="6504371" y="1972557"/>
          <a:ext cx="2123479" cy="91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738" tIns="0" rIns="0" bIns="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latin typeface="TH SarabunPSK" panose="020B0500040200020003" pitchFamily="34" charset="-34"/>
              <a:cs typeface="+mj-cs"/>
            </a:rPr>
            <a:t>EF</a:t>
          </a:r>
        </a:p>
      </dsp:txBody>
      <dsp:txXfrm>
        <a:off x="6504371" y="1972557"/>
        <a:ext cx="2123479" cy="91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F7ACF-3E26-B041-9A19-AF3406CBB50D}">
      <dsp:nvSpPr>
        <dsp:cNvPr id="0" name=""/>
        <dsp:cNvSpPr/>
      </dsp:nvSpPr>
      <dsp:spPr>
        <a:xfrm>
          <a:off x="1055736" y="977932"/>
          <a:ext cx="4627215" cy="544378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4E5B3-EACA-904F-ACEE-81E70DECFDE4}">
      <dsp:nvSpPr>
        <dsp:cNvPr id="0" name=""/>
        <dsp:cNvSpPr/>
      </dsp:nvSpPr>
      <dsp:spPr>
        <a:xfrm>
          <a:off x="1055736" y="1182378"/>
          <a:ext cx="339931" cy="3399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5F451-15FE-0B4A-BC6B-0C14AC5EE182}">
      <dsp:nvSpPr>
        <dsp:cNvPr id="0" name=""/>
        <dsp:cNvSpPr/>
      </dsp:nvSpPr>
      <dsp:spPr>
        <a:xfrm>
          <a:off x="958379" y="0"/>
          <a:ext cx="4627215" cy="977932"/>
        </a:xfrm>
        <a:prstGeom prst="rect">
          <a:avLst/>
        </a:prstGeom>
        <a:solidFill>
          <a:srgbClr val="EF6AD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1. </a:t>
          </a:r>
          <a:r>
            <a:rPr lang="th-TH" sz="2700" kern="1200" dirty="0"/>
            <a:t>เพื่อพัฒนาโปรแกรมการส่งเสริมทักษะสมอง </a:t>
          </a:r>
          <a:r>
            <a:rPr lang="en-TH" sz="2700" kern="1200" dirty="0"/>
            <a:t>EF </a:t>
          </a:r>
          <a:r>
            <a:rPr lang="th-TH" sz="2700" kern="1200" dirty="0"/>
            <a:t>เพื่อสร้างภูมิคุ้มกันยาเสพติดตั้งแต่ปฐมวัย</a:t>
          </a:r>
          <a:endParaRPr lang="en-US" sz="2700" kern="1200" dirty="0"/>
        </a:p>
      </dsp:txBody>
      <dsp:txXfrm>
        <a:off x="958379" y="0"/>
        <a:ext cx="4627215" cy="977932"/>
      </dsp:txXfrm>
    </dsp:sp>
    <dsp:sp modelId="{5976C1BF-80A3-FD4E-AC72-804530B9AEE3}">
      <dsp:nvSpPr>
        <dsp:cNvPr id="0" name=""/>
        <dsp:cNvSpPr/>
      </dsp:nvSpPr>
      <dsp:spPr>
        <a:xfrm>
          <a:off x="1055736" y="1187663"/>
          <a:ext cx="339923" cy="339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F6AD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3FBB-CD29-D140-A093-16C5019C7735}">
      <dsp:nvSpPr>
        <dsp:cNvPr id="0" name=""/>
        <dsp:cNvSpPr/>
      </dsp:nvSpPr>
      <dsp:spPr>
        <a:xfrm>
          <a:off x="1302095" y="1094331"/>
          <a:ext cx="4303310" cy="79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rgbClr val="00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เพื่อศึกษา</a:t>
          </a:r>
          <a:r>
            <a:rPr lang="th-TH" sz="2800" b="1" u="sng" kern="12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ปัจจัยแวดล้อม</a:t>
          </a:r>
          <a:endParaRPr lang="en-US" sz="2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302095" y="1094331"/>
        <a:ext cx="4303310" cy="792362"/>
      </dsp:txXfrm>
    </dsp:sp>
    <dsp:sp modelId="{2F83E3E1-D08F-3E4C-9DA2-EBA0F52C475C}">
      <dsp:nvSpPr>
        <dsp:cNvPr id="0" name=""/>
        <dsp:cNvSpPr/>
      </dsp:nvSpPr>
      <dsp:spPr>
        <a:xfrm>
          <a:off x="1055736" y="1980026"/>
          <a:ext cx="339923" cy="339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F6AD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02DC2-180F-684F-97AB-90E5CC0B570E}">
      <dsp:nvSpPr>
        <dsp:cNvPr id="0" name=""/>
        <dsp:cNvSpPr/>
      </dsp:nvSpPr>
      <dsp:spPr>
        <a:xfrm>
          <a:off x="1381061" y="1997625"/>
          <a:ext cx="4303310" cy="79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เพื่</a:t>
          </a:r>
          <a:r>
            <a:rPr lang="th-TH" sz="2800" kern="1200" dirty="0">
              <a:solidFill>
                <a:srgbClr val="00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อ</a:t>
          </a:r>
          <a:r>
            <a:rPr lang="th-TH" sz="2800" b="1" u="sng" kern="12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พัฒนาโปรแกรมส่งเสริมสมรรถนะครูปฐมวัย</a:t>
          </a:r>
          <a:endParaRPr lang="en-US" sz="2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381061" y="1997625"/>
        <a:ext cx="4303310" cy="792362"/>
      </dsp:txXfrm>
    </dsp:sp>
    <dsp:sp modelId="{E777ECC8-37EC-994C-895A-01C33CE46831}">
      <dsp:nvSpPr>
        <dsp:cNvPr id="0" name=""/>
        <dsp:cNvSpPr/>
      </dsp:nvSpPr>
      <dsp:spPr>
        <a:xfrm>
          <a:off x="5914312" y="977932"/>
          <a:ext cx="4627215" cy="5443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E9A7A-A7D5-1E48-B7EE-520113EEA8F3}">
      <dsp:nvSpPr>
        <dsp:cNvPr id="0" name=""/>
        <dsp:cNvSpPr/>
      </dsp:nvSpPr>
      <dsp:spPr>
        <a:xfrm>
          <a:off x="5914312" y="1182378"/>
          <a:ext cx="339931" cy="3399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9EEA7-A378-B84E-90BF-73EFF813F849}">
      <dsp:nvSpPr>
        <dsp:cNvPr id="0" name=""/>
        <dsp:cNvSpPr/>
      </dsp:nvSpPr>
      <dsp:spPr>
        <a:xfrm>
          <a:off x="5914312" y="0"/>
          <a:ext cx="4627215" cy="977932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cs typeface="+mj-cs"/>
            </a:rPr>
            <a:t>2. </a:t>
          </a:r>
          <a:r>
            <a:rPr lang="th-TH" sz="2700" kern="1200" dirty="0">
              <a:cs typeface="+mj-cs"/>
            </a:rPr>
            <a:t>เพื่อศึกษาผลของโปรแกรมต่อการสร้างภูมิคุ้มกันยาเสพติดตั้งแต่ปฐมวัย</a:t>
          </a:r>
          <a:endParaRPr lang="en-US" sz="2700" kern="1200" dirty="0">
            <a:cs typeface="+mj-cs"/>
          </a:endParaRPr>
        </a:p>
      </dsp:txBody>
      <dsp:txXfrm>
        <a:off x="5914312" y="0"/>
        <a:ext cx="4627215" cy="977932"/>
      </dsp:txXfrm>
    </dsp:sp>
    <dsp:sp modelId="{5B0E93B4-9672-2348-B24C-6B8E9489917C}">
      <dsp:nvSpPr>
        <dsp:cNvPr id="0" name=""/>
        <dsp:cNvSpPr/>
      </dsp:nvSpPr>
      <dsp:spPr>
        <a:xfrm>
          <a:off x="5914312" y="1974749"/>
          <a:ext cx="339923" cy="339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EAC7D-CA92-E745-BD96-4C76A7E0AF8E}">
      <dsp:nvSpPr>
        <dsp:cNvPr id="0" name=""/>
        <dsp:cNvSpPr/>
      </dsp:nvSpPr>
      <dsp:spPr>
        <a:xfrm>
          <a:off x="6386165" y="1147657"/>
          <a:ext cx="4910076" cy="79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u="sng" kern="12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ต่อความรู้ความเข้าใจของครูปฐมวัย</a:t>
          </a:r>
          <a:endParaRPr lang="en-US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386165" y="1147657"/>
        <a:ext cx="4910076" cy="792362"/>
      </dsp:txXfrm>
    </dsp:sp>
    <dsp:sp modelId="{3B095732-AD99-024E-98E7-85EC92F0C273}">
      <dsp:nvSpPr>
        <dsp:cNvPr id="0" name=""/>
        <dsp:cNvSpPr/>
      </dsp:nvSpPr>
      <dsp:spPr>
        <a:xfrm>
          <a:off x="5914312" y="2767112"/>
          <a:ext cx="339923" cy="339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95980-6998-EE41-9047-8991C45BFA69}">
      <dsp:nvSpPr>
        <dsp:cNvPr id="0" name=""/>
        <dsp:cNvSpPr/>
      </dsp:nvSpPr>
      <dsp:spPr>
        <a:xfrm>
          <a:off x="6386165" y="1940020"/>
          <a:ext cx="4910076" cy="79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u="sng" kern="12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ต่อการรับรู้ความสามารถของตนเอง</a:t>
          </a:r>
          <a:endParaRPr lang="en-US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386165" y="1940020"/>
        <a:ext cx="4910076" cy="792362"/>
      </dsp:txXfrm>
    </dsp:sp>
    <dsp:sp modelId="{03575AE7-ADC0-E542-BA3F-3D3215BC45C4}">
      <dsp:nvSpPr>
        <dsp:cNvPr id="0" name=""/>
        <dsp:cNvSpPr/>
      </dsp:nvSpPr>
      <dsp:spPr>
        <a:xfrm>
          <a:off x="5914312" y="3559475"/>
          <a:ext cx="339923" cy="339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A6EEE-766E-7748-8FCC-C74EC5237C69}">
      <dsp:nvSpPr>
        <dsp:cNvPr id="0" name=""/>
        <dsp:cNvSpPr/>
      </dsp:nvSpPr>
      <dsp:spPr>
        <a:xfrm>
          <a:off x="6386165" y="2732383"/>
          <a:ext cx="4910076" cy="79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u="sng" kern="12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ต่อทักษะของครูปฐมวัย</a:t>
          </a:r>
          <a:endParaRPr lang="en-US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386165" y="2732383"/>
        <a:ext cx="4910076" cy="792362"/>
      </dsp:txXfrm>
    </dsp:sp>
    <dsp:sp modelId="{45665E5D-9934-C941-803B-A6F44AA32200}">
      <dsp:nvSpPr>
        <dsp:cNvPr id="0" name=""/>
        <dsp:cNvSpPr/>
      </dsp:nvSpPr>
      <dsp:spPr>
        <a:xfrm>
          <a:off x="5914312" y="4351837"/>
          <a:ext cx="339923" cy="339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8CECB-7518-554D-8E1D-485BAC45BE2B}">
      <dsp:nvSpPr>
        <dsp:cNvPr id="0" name=""/>
        <dsp:cNvSpPr/>
      </dsp:nvSpPr>
      <dsp:spPr>
        <a:xfrm>
          <a:off x="6386165" y="3524745"/>
          <a:ext cx="4910076" cy="79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u="sng" kern="12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ต่อทักษะสมอง </a:t>
          </a:r>
          <a:r>
            <a:rPr lang="en-US" sz="3200" b="1" u="sng" kern="12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EF </a:t>
          </a:r>
          <a:r>
            <a:rPr lang="th-TH" sz="3200" b="1" u="sng" kern="12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rPr>
            <a:t>ของเด็กปฐมวัย</a:t>
          </a:r>
          <a:endParaRPr lang="en-US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386165" y="3524745"/>
        <a:ext cx="4910076" cy="792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5C12A-0444-C64C-8A3B-DC93714837A4}">
      <dsp:nvSpPr>
        <dsp:cNvPr id="0" name=""/>
        <dsp:cNvSpPr/>
      </dsp:nvSpPr>
      <dsp:spPr>
        <a:xfrm>
          <a:off x="12162" y="38880"/>
          <a:ext cx="2718574" cy="14193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0" i="0" kern="1200" dirty="0">
              <a:solidFill>
                <a:schemeClr val="tx1"/>
              </a:solidFill>
              <a:cs typeface="+mn-cs"/>
            </a:rPr>
            <a:t>การพัฒนาองค์ความรู้ </a:t>
          </a:r>
          <a:endParaRPr lang="en-US" sz="2800" b="0" i="0" kern="1200" dirty="0">
            <a:solidFill>
              <a:schemeClr val="tx1"/>
            </a:solidFill>
            <a:cs typeface="+mn-cs"/>
          </a:endParaRPr>
        </a:p>
      </dsp:txBody>
      <dsp:txXfrm>
        <a:off x="12162" y="38880"/>
        <a:ext cx="2718574" cy="946265"/>
      </dsp:txXfrm>
    </dsp:sp>
    <dsp:sp modelId="{B401A612-513B-4747-9D30-F77D4F6E1F78}">
      <dsp:nvSpPr>
        <dsp:cNvPr id="0" name=""/>
        <dsp:cNvSpPr/>
      </dsp:nvSpPr>
      <dsp:spPr>
        <a:xfrm>
          <a:off x="363370" y="1379377"/>
          <a:ext cx="2983174" cy="3704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cs typeface="+mn-cs"/>
            </a:rPr>
            <a:t>ความรู้ฐานราก </a:t>
          </a:r>
          <a:r>
            <a:rPr lang="en-US" sz="2400" kern="1200" dirty="0">
              <a:cs typeface="+mn-cs"/>
            </a:rPr>
            <a:t>3 </a:t>
          </a:r>
          <a:r>
            <a:rPr lang="th-TH" sz="2400" kern="1200" dirty="0">
              <a:cs typeface="+mn-cs"/>
            </a:rPr>
            <a:t>มิติการพัฒนามนุษย์</a:t>
          </a:r>
          <a:endParaRPr lang="en-US" sz="2400" kern="1200" dirty="0"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cs typeface="+mn-cs"/>
            </a:rPr>
            <a:t>กระบวนการในการดำเนินการพัฒนาวิชาชีพครูแบบ </a:t>
          </a:r>
          <a:r>
            <a:rPr lang="en-US" sz="2400" kern="1200" dirty="0">
              <a:cs typeface="+mn-cs"/>
            </a:rPr>
            <a:t>PERMA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cs typeface="+mn-cs"/>
            </a:rPr>
            <a:t>กระบวนการขับเคลื่อนบนฐานของการมีส่วนร่วมของชุมชน</a:t>
          </a:r>
          <a:endParaRPr lang="en-US" sz="2400" kern="1200" dirty="0">
            <a:cs typeface="+mn-cs"/>
          </a:endParaRPr>
        </a:p>
      </dsp:txBody>
      <dsp:txXfrm>
        <a:off x="450744" y="1466751"/>
        <a:ext cx="2808426" cy="3529993"/>
      </dsp:txXfrm>
    </dsp:sp>
    <dsp:sp modelId="{0E430285-DCFE-3D44-A3D7-5DCB5171519F}">
      <dsp:nvSpPr>
        <dsp:cNvPr id="0" name=""/>
        <dsp:cNvSpPr/>
      </dsp:nvSpPr>
      <dsp:spPr>
        <a:xfrm rot="21568867">
          <a:off x="3121932" y="198200"/>
          <a:ext cx="829405" cy="588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3121936" y="316680"/>
        <a:ext cx="652883" cy="353044"/>
      </dsp:txXfrm>
    </dsp:sp>
    <dsp:sp modelId="{15A81F13-5E6F-0145-BAE5-409DBEDE8494}">
      <dsp:nvSpPr>
        <dsp:cNvPr id="0" name=""/>
        <dsp:cNvSpPr/>
      </dsp:nvSpPr>
      <dsp:spPr>
        <a:xfrm>
          <a:off x="4295587" y="0"/>
          <a:ext cx="2737854" cy="141939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0" i="0" kern="1200" dirty="0">
              <a:solidFill>
                <a:schemeClr val="tx1"/>
              </a:solidFill>
              <a:cs typeface="+mn-cs"/>
            </a:rPr>
            <a:t>การพัฒนาแบบประเมิน</a:t>
          </a:r>
          <a:endParaRPr lang="en-US" sz="2800" b="0" i="0" kern="1200" dirty="0">
            <a:solidFill>
              <a:schemeClr val="tx1"/>
            </a:solidFill>
            <a:cs typeface="+mn-cs"/>
          </a:endParaRPr>
        </a:p>
      </dsp:txBody>
      <dsp:txXfrm>
        <a:off x="4295587" y="0"/>
        <a:ext cx="2737854" cy="946265"/>
      </dsp:txXfrm>
    </dsp:sp>
    <dsp:sp modelId="{DF7D7BDF-E56D-1E4B-91E5-5D3E7AB9895E}">
      <dsp:nvSpPr>
        <dsp:cNvPr id="0" name=""/>
        <dsp:cNvSpPr/>
      </dsp:nvSpPr>
      <dsp:spPr>
        <a:xfrm>
          <a:off x="4764984" y="748910"/>
          <a:ext cx="2766077" cy="4666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0" i="0" kern="1200" dirty="0">
              <a:cs typeface="+mn-cs"/>
            </a:rPr>
            <a:t>แบบประเมินความรู้ความเข้าใจ</a:t>
          </a:r>
          <a:endParaRPr lang="en-US" sz="2400" b="0" i="0" kern="1200" dirty="0"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0" i="0" kern="1200" dirty="0">
              <a:cs typeface="+mn-cs"/>
            </a:rPr>
            <a:t>แบบประเมินการรับรู้ความสามารถของตนเอง</a:t>
          </a:r>
          <a:endParaRPr lang="en-US" sz="2400" b="0" i="0" kern="1200" dirty="0"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cs typeface="+mn-cs"/>
            </a:rPr>
            <a:t>EF Guideline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0" i="0" kern="1200" dirty="0">
              <a:cs typeface="+mn-cs"/>
            </a:rPr>
            <a:t>แบบตรวจสอบคุณภาพแผน</a:t>
          </a:r>
          <a:endParaRPr lang="en-US" sz="2400" b="0" i="0" kern="1200" dirty="0"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0" i="0" kern="1200" dirty="0">
              <a:cs typeface="+mn-cs"/>
            </a:rPr>
            <a:t>แบบสังเกตพฤติกรรมทักษะสมอง </a:t>
          </a:r>
          <a:r>
            <a:rPr lang="en-TH" sz="2400" b="0" i="0" kern="1200" dirty="0">
              <a:cs typeface="+mn-cs"/>
            </a:rPr>
            <a:t>EF </a:t>
          </a:r>
          <a:r>
            <a:rPr lang="th-TH" sz="2400" b="0" i="0" kern="1200" dirty="0">
              <a:cs typeface="+mn-cs"/>
            </a:rPr>
            <a:t>ของเด็กปฐมวัย</a:t>
          </a:r>
          <a:endParaRPr lang="en-US" sz="2400" b="0" i="0" kern="1200" dirty="0">
            <a:cs typeface="+mn-cs"/>
          </a:endParaRPr>
        </a:p>
      </dsp:txBody>
      <dsp:txXfrm>
        <a:off x="4846000" y="829926"/>
        <a:ext cx="2604045" cy="4504632"/>
      </dsp:txXfrm>
    </dsp:sp>
    <dsp:sp modelId="{654AE970-512B-B64C-B911-1F59EC726703}">
      <dsp:nvSpPr>
        <dsp:cNvPr id="0" name=""/>
        <dsp:cNvSpPr/>
      </dsp:nvSpPr>
      <dsp:spPr>
        <a:xfrm>
          <a:off x="7395108" y="-22270"/>
          <a:ext cx="766731" cy="588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7395108" y="95411"/>
        <a:ext cx="590209" cy="353044"/>
      </dsp:txXfrm>
    </dsp:sp>
    <dsp:sp modelId="{6CEFAF2F-32FD-3A4F-8E48-DD8D2F6EE106}">
      <dsp:nvSpPr>
        <dsp:cNvPr id="0" name=""/>
        <dsp:cNvSpPr/>
      </dsp:nvSpPr>
      <dsp:spPr>
        <a:xfrm>
          <a:off x="8480105" y="0"/>
          <a:ext cx="2709040" cy="141939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0" i="1" kern="1200" dirty="0">
              <a:solidFill>
                <a:schemeClr val="tx1"/>
              </a:solidFill>
              <a:cs typeface="+mn-cs"/>
            </a:rPr>
            <a:t>การพัฒนากระบวนการ</a:t>
          </a:r>
          <a:endParaRPr lang="en-US" sz="2800" b="0" i="1" kern="1200" dirty="0">
            <a:solidFill>
              <a:schemeClr val="tx1"/>
            </a:solidFill>
            <a:cs typeface="+mn-cs"/>
          </a:endParaRPr>
        </a:p>
      </dsp:txBody>
      <dsp:txXfrm>
        <a:off x="8480105" y="0"/>
        <a:ext cx="2709040" cy="946265"/>
      </dsp:txXfrm>
    </dsp:sp>
    <dsp:sp modelId="{605A2ECA-BC41-634A-8043-D285991F0F2B}">
      <dsp:nvSpPr>
        <dsp:cNvPr id="0" name=""/>
        <dsp:cNvSpPr/>
      </dsp:nvSpPr>
      <dsp:spPr>
        <a:xfrm>
          <a:off x="9135300" y="1047271"/>
          <a:ext cx="2365664" cy="4268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Training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Coaching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Following up</a:t>
          </a:r>
        </a:p>
      </dsp:txBody>
      <dsp:txXfrm>
        <a:off x="9204588" y="1116559"/>
        <a:ext cx="2227088" cy="41302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5AD0D-CDCF-4443-B894-C3FD7914C433}">
      <dsp:nvSpPr>
        <dsp:cNvPr id="0" name=""/>
        <dsp:cNvSpPr/>
      </dsp:nvSpPr>
      <dsp:spPr>
        <a:xfrm>
          <a:off x="0" y="216"/>
          <a:ext cx="11692128" cy="1156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มิติของครู</a:t>
          </a:r>
          <a:r>
            <a:rPr lang="en-US" sz="2800" b="1" i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: </a:t>
          </a:r>
          <a:r>
            <a:rPr lang="th-TH" sz="28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ครูสามารถจัดการเรียนการสอนในชั้นเรียนที่สามารถช่วยและส่งเสริมทักษะสมอง </a:t>
          </a:r>
          <a:r>
            <a:rPr lang="en-US" sz="28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EF </a:t>
          </a:r>
          <a:r>
            <a:rPr lang="th-TH" sz="28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ได้</a:t>
          </a:r>
          <a:r>
            <a:rPr lang="th-TH" sz="2800" b="1" i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r>
            <a:rPr lang="th-TH" sz="28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และเห็นคุณค่าในวิชาชีพครูปฐมวัยเพิ่มมากขึ้น </a:t>
          </a:r>
          <a:endParaRPr lang="en-US" sz="2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6462" y="56678"/>
        <a:ext cx="11579204" cy="1043707"/>
      </dsp:txXfrm>
    </dsp:sp>
    <dsp:sp modelId="{62A3B320-733C-9D47-A483-2CE7CA9DF80B}">
      <dsp:nvSpPr>
        <dsp:cNvPr id="0" name=""/>
        <dsp:cNvSpPr/>
      </dsp:nvSpPr>
      <dsp:spPr>
        <a:xfrm>
          <a:off x="0" y="1170278"/>
          <a:ext cx="11692128" cy="1156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>
              <a:latin typeface="Angsana New" panose="02020603050405020304" pitchFamily="18" charset="-34"/>
              <a:cs typeface="Angsana New" panose="02020603050405020304" pitchFamily="18" charset="-34"/>
            </a:rPr>
            <a:t>มิติของเด็กปฐมวัย</a:t>
          </a:r>
          <a:r>
            <a:rPr lang="en-US" sz="2800" kern="1200">
              <a:latin typeface="Angsana New" panose="02020603050405020304" pitchFamily="18" charset="-34"/>
              <a:cs typeface="Angsana New" panose="02020603050405020304" pitchFamily="18" charset="-34"/>
            </a:rPr>
            <a:t>: </a:t>
          </a:r>
          <a:r>
            <a:rPr lang="th-TH" sz="2800" kern="1200">
              <a:latin typeface="Angsana New" panose="02020603050405020304" pitchFamily="18" charset="-34"/>
              <a:cs typeface="Angsana New" panose="02020603050405020304" pitchFamily="18" charset="-34"/>
            </a:rPr>
            <a:t>เด็กปฐมวัยมีความอดทนอดกลั้น มีความรับผิดชอบ จัดการชีวิตของตนเองได้ และมีความมั่นคงทางอารมณ์มากขึ้น </a:t>
          </a:r>
          <a:endParaRPr lang="en-US" sz="28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6462" y="1226740"/>
        <a:ext cx="11579204" cy="1043707"/>
      </dsp:txXfrm>
    </dsp:sp>
    <dsp:sp modelId="{02594229-A12A-644F-B866-3D78164F17A0}">
      <dsp:nvSpPr>
        <dsp:cNvPr id="0" name=""/>
        <dsp:cNvSpPr/>
      </dsp:nvSpPr>
      <dsp:spPr>
        <a:xfrm>
          <a:off x="0" y="2340339"/>
          <a:ext cx="11692128" cy="1156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>
              <a:latin typeface="Angsana New" panose="02020603050405020304" pitchFamily="18" charset="-34"/>
              <a:cs typeface="Angsana New" panose="02020603050405020304" pitchFamily="18" charset="-34"/>
            </a:rPr>
            <a:t>มิติครอบครัว</a:t>
          </a:r>
          <a:r>
            <a:rPr lang="en-US" sz="2800" b="1" i="1" kern="1200">
              <a:latin typeface="Angsana New" panose="02020603050405020304" pitchFamily="18" charset="-34"/>
              <a:cs typeface="Angsana New" panose="02020603050405020304" pitchFamily="18" charset="-34"/>
            </a:rPr>
            <a:t>:</a:t>
          </a:r>
          <a:r>
            <a:rPr lang="th-TH" sz="2800" kern="1200">
              <a:latin typeface="Angsana New" panose="02020603050405020304" pitchFamily="18" charset="-34"/>
              <a:cs typeface="Angsana New" panose="02020603050405020304" pitchFamily="18" charset="-34"/>
            </a:rPr>
            <a:t> เกิดการลดใช้ความรุนแรงภายในครอบครัว  </a:t>
          </a:r>
          <a:endParaRPr lang="en-US" sz="28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6462" y="2396801"/>
        <a:ext cx="11579204" cy="1043707"/>
      </dsp:txXfrm>
    </dsp:sp>
    <dsp:sp modelId="{E79D7789-0090-434A-8090-D6ADF9F7E023}">
      <dsp:nvSpPr>
        <dsp:cNvPr id="0" name=""/>
        <dsp:cNvSpPr/>
      </dsp:nvSpPr>
      <dsp:spPr>
        <a:xfrm>
          <a:off x="0" y="3510401"/>
          <a:ext cx="11692128" cy="1156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>
              <a:latin typeface="Angsana New" panose="02020603050405020304" pitchFamily="18" charset="-34"/>
              <a:cs typeface="Angsana New" panose="02020603050405020304" pitchFamily="18" charset="-34"/>
            </a:rPr>
            <a:t>มิติทางสังคม</a:t>
          </a:r>
          <a:r>
            <a:rPr lang="en-US" sz="2800" kern="1200">
              <a:latin typeface="Angsana New" panose="02020603050405020304" pitchFamily="18" charset="-34"/>
              <a:cs typeface="Angsana New" panose="02020603050405020304" pitchFamily="18" charset="-34"/>
            </a:rPr>
            <a:t>: </a:t>
          </a:r>
          <a:r>
            <a:rPr lang="th-TH" sz="2800" kern="1200">
              <a:latin typeface="Angsana New" panose="02020603050405020304" pitchFamily="18" charset="-34"/>
              <a:cs typeface="Angsana New" panose="02020603050405020304" pitchFamily="18" charset="-34"/>
            </a:rPr>
            <a:t>เกิดเป็นยุทธศาสตร์การขับเคลื่อน และ การเกิดนวัตกรรมในชุมชน เช่น </a:t>
          </a:r>
          <a:r>
            <a:rPr lang="en-US" sz="2800" kern="1200">
              <a:latin typeface="Angsana New" panose="02020603050405020304" pitchFamily="18" charset="-34"/>
              <a:cs typeface="Angsana New" panose="02020603050405020304" pitchFamily="18" charset="-34"/>
            </a:rPr>
            <a:t>IEF (Islamic Executive Function)</a:t>
          </a:r>
          <a:r>
            <a:rPr lang="th-TH" sz="2800" kern="1200">
              <a:latin typeface="Angsana New" panose="02020603050405020304" pitchFamily="18" charset="-34"/>
              <a:cs typeface="Angsana New" panose="02020603050405020304" pitchFamily="18" charset="-34"/>
            </a:rPr>
            <a:t> ที่มีพื้นฐานจากหลักการทางศาสนาอิสลามในการพัฒนา </a:t>
          </a:r>
          <a:r>
            <a:rPr lang="en-US" sz="2800" kern="1200">
              <a:latin typeface="Angsana New" panose="02020603050405020304" pitchFamily="18" charset="-34"/>
              <a:cs typeface="Angsana New" panose="02020603050405020304" pitchFamily="18" charset="-34"/>
            </a:rPr>
            <a:t>EF </a:t>
          </a:r>
          <a:r>
            <a:rPr lang="th-TH" sz="2800" kern="1200">
              <a:latin typeface="Angsana New" panose="02020603050405020304" pitchFamily="18" charset="-34"/>
              <a:cs typeface="Angsana New" panose="02020603050405020304" pitchFamily="18" charset="-34"/>
            </a:rPr>
            <a:t>ร่วมกับการส่งเสริมด้านการอ่าน</a:t>
          </a:r>
          <a:r>
            <a:rPr lang="th-TH" sz="2800" b="1" kern="120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endParaRPr lang="en-US" sz="28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6462" y="3566863"/>
        <a:ext cx="11579204" cy="1043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F803-2C15-BB4C-889E-066D340BF08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3176A-2C4D-F345-8F05-2B08F2C4D33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2771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4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FC4F-04C7-A733-659D-5C021F44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278A5-6A9B-8AB1-DBA7-D09F95725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71D77-1425-0035-77ED-E63103D9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7A8C3-642A-7177-3A3C-C3788079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82286-3161-07BF-E695-4D70C4D1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5146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A09F-C023-70ED-A378-B6535CBF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DE53A-1C1C-2EC4-61E1-5FCB0F971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F56F-B89A-E2A8-EDC7-C1C22241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36DB7-CB67-8F73-1B5E-709EFCB9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3841-55A3-3555-4013-730F93FA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6545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011EF-218C-41AE-135D-876D8244A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03123-4AA6-DAB9-DE90-D20660D0B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BCCE3-AB74-0C73-3E59-2B43F29B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1685-6685-9DFB-449F-835FED8E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1B5D8-3630-F6BC-33DB-C45B0B4B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9557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45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2109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AF46-1D0F-11FB-5C33-64ACE97C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F2C13-561F-CDC5-72B5-D4AA2ACA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9A1F1-378A-4BB0-81DF-AC658457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D127B-8847-2B77-AA32-28E74A97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27321-A3C7-5BAC-D1E9-EA43C954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6038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C904-C6E8-2B30-5B45-C919310E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A3BC5-29C7-E9AC-CA0B-1D64D2FA5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7DE75-5D88-76C4-EA98-DCE25EEB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1828E-64E2-1B52-28AC-FE9DAD98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94FE5-8F79-DDF6-31D5-051814C7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07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BC4D-2591-3D56-1351-7D5B0CB4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EE3CF-2A0A-419C-7D1A-D07EB2579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080C8-C825-512A-0176-E4655F2C9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A3E5-E153-C735-D829-19CE8787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C7408-A3CC-DD32-7839-71D2B9A1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E958C-8B25-D806-1BEB-053A54DF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3824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F943-CC91-E906-3774-7823CB47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B3556-CC18-B6F8-72E5-143BD3566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0426D-3C22-8B41-9435-40910078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79D19-6AA8-63A8-CF54-B9F4162DE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21DB7-A8C3-5B34-9F7F-48C3B5627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C00EB-DE86-19F1-96BC-532A870F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9EF09-E14A-C033-A1C5-6FB1CB27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B24C1-9C9F-7ADA-9F9E-B56B795A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518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D871-9A45-F933-7772-D88E4A87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C1B4C-5A48-4145-7F0A-D6D6656C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1DD5A-FC98-96B7-D210-8DC6CB3F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D07C1-E682-69D9-8105-0B7F4FB3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4386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D87C0-C104-F44B-E5F6-C9FFD3E1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465C4-2EA7-FF8D-3BFF-0309642D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22954-96A9-E876-6502-90737CFB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8743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F219-31AF-F1EA-B8DF-56EA0CC6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F0676-1202-BC73-B866-682EBD4F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F7520-6E2E-173B-4183-570336FFD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EB244-8E4F-3243-03B8-1A1F62CD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FA5AA-16DD-6959-6794-39D59055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88AA8-F04F-15FA-BDB8-3952A57E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364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C583-3635-0C9E-4B70-5D06D306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A7B31-9C7B-FF16-E2E1-70893275C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D5185-247F-45B0-F242-C6EA12703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DEFA1-0E1D-A4B4-7E72-2921B171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55936-D415-689F-65B4-CB435E77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A34DA-87CA-5FA5-30D5-65EEB097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268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6A9C6-830F-C622-E0AB-814057FA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5DFCC-F7E1-F36D-4152-1AF7E47B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A30EA-2F22-270D-410E-46D194500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37DC-5B03-6C4D-8614-EBEAB50D84EE}" type="datetimeFigureOut">
              <a:rPr lang="en-TH" smtClean="0"/>
              <a:t>9/5/2023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1688E-8E03-3AB9-7C8A-AA543A217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4C065-5AC3-2F38-6195-D1C199DB4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DAE36-49CE-6B47-8F19-F98DA2571C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2433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2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1.png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3D5EDB0-1FF5-1EF9-B745-9935512E3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886656"/>
              </p:ext>
            </p:extLst>
          </p:nvPr>
        </p:nvGraphicFramePr>
        <p:xfrm>
          <a:off x="668215" y="316523"/>
          <a:ext cx="10621107" cy="608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B7CDA1-6B89-0A2A-9CF7-731794F89294}"/>
              </a:ext>
            </a:extLst>
          </p:cNvPr>
          <p:cNvSpPr txBox="1"/>
          <p:nvPr/>
        </p:nvSpPr>
        <p:spPr>
          <a:xfrm>
            <a:off x="2277793" y="2810959"/>
            <a:ext cx="2262158" cy="1569660"/>
          </a:xfrm>
          <a:prstGeom prst="rect">
            <a:avLst/>
          </a:prstGeom>
          <a:solidFill>
            <a:schemeClr val="accent2"/>
          </a:solidFill>
          <a:effectLst>
            <a:softEdge rad="259367"/>
          </a:effectLst>
        </p:spPr>
        <p:txBody>
          <a:bodyPr wrap="none" rtlCol="0">
            <a:spAutoFit/>
          </a:bodyPr>
          <a:lstStyle/>
          <a:p>
            <a:pPr algn="ctr"/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ทักษะสมอง </a:t>
            </a:r>
            <a:endParaRPr lang="en-US" sz="4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en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EF</a:t>
            </a:r>
          </a:p>
        </p:txBody>
      </p:sp>
    </p:spTree>
    <p:extLst>
      <p:ext uri="{BB962C8B-B14F-4D97-AF65-F5344CB8AC3E}">
        <p14:creationId xmlns:p14="http://schemas.microsoft.com/office/powerpoint/2010/main" val="38588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8710-CCBD-A477-06AC-B01A4D4B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70053"/>
            <a:ext cx="11670792" cy="1073531"/>
          </a:xfrm>
          <a:solidFill>
            <a:srgbClr val="EF6AD2"/>
          </a:solidFill>
          <a:ln>
            <a:solidFill>
              <a:srgbClr val="EF6AD2"/>
            </a:solidFill>
          </a:ln>
        </p:spPr>
        <p:txBody>
          <a:bodyPr>
            <a:noAutofit/>
          </a:bodyPr>
          <a:lstStyle/>
          <a:p>
            <a:r>
              <a:rPr lang="th-TH" sz="3200" dirty="0"/>
              <a:t>กระบวนการพัฒนาโปรแกรมการส่งเสริมทักษะสมอง </a:t>
            </a:r>
            <a:r>
              <a:rPr lang="en-TH" sz="3200" dirty="0"/>
              <a:t>EF </a:t>
            </a:r>
            <a:r>
              <a:rPr lang="th-TH" sz="3200" dirty="0"/>
              <a:t>เพื่อสร้างภูมิคุ้มกันยาเสพติดตั้งแต่ปฐมวัย</a:t>
            </a:r>
            <a:br>
              <a:rPr lang="en-US" sz="3200" dirty="0"/>
            </a:br>
            <a:endParaRPr lang="en-T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8A7A-75F1-F827-6C70-8C78976F9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การสำรวจปัจจัยแวดล้อมที่ส่งผลต่อการป้องกัน และความเสี่ยงต่อการติดยาเสพติด</a:t>
            </a:r>
          </a:p>
          <a:p>
            <a:r>
              <a:rPr lang="th-TH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ครูปฐมวัยเป็นปัจจัยแวดล้อมที่ส่งผลต่อการป้องกันปัญหายาเสพติดได้ดี เนื่องจากเป็นวิชาชีพหลักในการส่งเสริมทักษะสมอง </a:t>
            </a:r>
            <a:r>
              <a:rPr lang="en-US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EF </a:t>
            </a:r>
            <a:r>
              <a:rPr lang="th-TH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ของเด็กปฐมวัย และให้ความรู้ ให้คำปรึกษาแก่พ่อแม่</a:t>
            </a:r>
            <a:endParaRPr lang="th-TH" sz="3600" dirty="0">
              <a:solidFill>
                <a:srgbClr val="00000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“</a:t>
            </a:r>
            <a:r>
              <a:rPr lang="th-TH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โปรแกรมส่งเสริมสมรรถนะครูปฐมวัยต่อทักษะสมอง </a:t>
            </a:r>
            <a:r>
              <a:rPr lang="en-TH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EF </a:t>
            </a:r>
            <a:r>
              <a:rPr lang="th-TH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ของเด็กปฐมวัย</a:t>
            </a:r>
            <a:r>
              <a:rPr lang="en-US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”</a:t>
            </a:r>
            <a:r>
              <a:rPr lang="th-TH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เพื่อให้ครูปฐมวัยเกิดการเปลี่ยนแปลงทั้งทางด้านความรู้ ทักษะ และเจตคติ ในการส่งเสริมทักษะสมอง </a:t>
            </a:r>
            <a:r>
              <a:rPr lang="en-US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EF </a:t>
            </a:r>
            <a:r>
              <a:rPr lang="th-TH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ให้แก่เด็กปฐมวัย</a:t>
            </a:r>
            <a:endParaRPr lang="en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846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429A-2A93-C16E-167B-73230679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-240598"/>
            <a:ext cx="11762509" cy="1325563"/>
          </a:xfrm>
        </p:spPr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“</a:t>
            </a:r>
            <a:r>
              <a:rPr lang="th-TH" sz="44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โปรแกรมส่งเสริมสมรรถนะครูปฐมวัยต่อทักษะสมอง </a:t>
            </a:r>
            <a:r>
              <a:rPr lang="en-TH" sz="44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EF </a:t>
            </a:r>
            <a:r>
              <a:rPr lang="th-TH" sz="44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ของเด็กปฐมวัย</a:t>
            </a:r>
            <a:r>
              <a:rPr lang="en-US" sz="44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”</a:t>
            </a:r>
            <a:endParaRPr lang="en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84DF48-796A-3E66-709D-00F30FC6D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828111"/>
              </p:ext>
            </p:extLst>
          </p:nvPr>
        </p:nvGraphicFramePr>
        <p:xfrm>
          <a:off x="415636" y="1136072"/>
          <a:ext cx="11513128" cy="541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42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โปรแกรมส่งเสริมสมรรถนะครูปฐมวัย</a:t>
            </a:r>
            <a:endParaRPr lang="en-US" dirty="0"/>
          </a:p>
        </p:txBody>
      </p:sp>
      <p:grpSp>
        <p:nvGrpSpPr>
          <p:cNvPr id="112" name="Group 10">
            <a:extLst>
              <a:ext uri="{FF2B5EF4-FFF2-40B4-BE49-F238E27FC236}">
                <a16:creationId xmlns:a16="http://schemas.microsoft.com/office/drawing/2014/main" id="{0121A708-D853-40F4-A007-6A700B2B23FC}"/>
              </a:ext>
            </a:extLst>
          </p:cNvPr>
          <p:cNvGrpSpPr/>
          <p:nvPr/>
        </p:nvGrpSpPr>
        <p:grpSpPr>
          <a:xfrm>
            <a:off x="437878" y="1694749"/>
            <a:ext cx="2174209" cy="2452982"/>
            <a:chOff x="841971" y="2070686"/>
            <a:chExt cx="2661720" cy="3003001"/>
          </a:xfrm>
        </p:grpSpPr>
        <p:sp>
          <p:nvSpPr>
            <p:cNvPr id="113" name="Block Arc 3">
              <a:extLst>
                <a:ext uri="{FF2B5EF4-FFF2-40B4-BE49-F238E27FC236}">
                  <a16:creationId xmlns:a16="http://schemas.microsoft.com/office/drawing/2014/main" id="{DDA4357F-9E0B-409D-995B-DFA151BFA1F0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Isosceles Triangle 4">
              <a:extLst>
                <a:ext uri="{FF2B5EF4-FFF2-40B4-BE49-F238E27FC236}">
                  <a16:creationId xmlns:a16="http://schemas.microsoft.com/office/drawing/2014/main" id="{9734BF9A-F99C-4925-B33C-2EDAF9BB4D31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BF141BE-A570-430C-BFF6-28E6F89FC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Oval 9">
              <a:extLst>
                <a:ext uri="{FF2B5EF4-FFF2-40B4-BE49-F238E27FC236}">
                  <a16:creationId xmlns:a16="http://schemas.microsoft.com/office/drawing/2014/main" id="{C3C08E3D-D3B7-47AF-B497-A98491D85845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">
            <a:extLst>
              <a:ext uri="{FF2B5EF4-FFF2-40B4-BE49-F238E27FC236}">
                <a16:creationId xmlns:a16="http://schemas.microsoft.com/office/drawing/2014/main" id="{C4B99D8B-A1CC-4430-A828-3835285FD0BB}"/>
              </a:ext>
            </a:extLst>
          </p:cNvPr>
          <p:cNvGrpSpPr/>
          <p:nvPr/>
        </p:nvGrpSpPr>
        <p:grpSpPr>
          <a:xfrm>
            <a:off x="2990497" y="1694749"/>
            <a:ext cx="2174209" cy="2452982"/>
            <a:chOff x="841971" y="2070686"/>
            <a:chExt cx="2661720" cy="3003001"/>
          </a:xfrm>
        </p:grpSpPr>
        <p:sp>
          <p:nvSpPr>
            <p:cNvPr id="118" name="Block Arc 12">
              <a:extLst>
                <a:ext uri="{FF2B5EF4-FFF2-40B4-BE49-F238E27FC236}">
                  <a16:creationId xmlns:a16="http://schemas.microsoft.com/office/drawing/2014/main" id="{7B75A1B0-6480-4F4A-AE1A-E97B52DAFD4E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Isosceles Triangle 13">
              <a:extLst>
                <a:ext uri="{FF2B5EF4-FFF2-40B4-BE49-F238E27FC236}">
                  <a16:creationId xmlns:a16="http://schemas.microsoft.com/office/drawing/2014/main" id="{B0F9C7CC-0F02-4CE3-B86C-AC96283886C5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2F7EE7C-9347-4872-84F6-668A16124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Oval 15">
              <a:extLst>
                <a:ext uri="{FF2B5EF4-FFF2-40B4-BE49-F238E27FC236}">
                  <a16:creationId xmlns:a16="http://schemas.microsoft.com/office/drawing/2014/main" id="{3ECCEF6F-04E4-4C39-861C-17F5110A2D5B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6">
            <a:extLst>
              <a:ext uri="{FF2B5EF4-FFF2-40B4-BE49-F238E27FC236}">
                <a16:creationId xmlns:a16="http://schemas.microsoft.com/office/drawing/2014/main" id="{E7E901CF-57E0-40E6-98F8-283D4EC24DA2}"/>
              </a:ext>
            </a:extLst>
          </p:cNvPr>
          <p:cNvGrpSpPr/>
          <p:nvPr/>
        </p:nvGrpSpPr>
        <p:grpSpPr>
          <a:xfrm>
            <a:off x="5543116" y="1694749"/>
            <a:ext cx="2174209" cy="2452982"/>
            <a:chOff x="841971" y="2070686"/>
            <a:chExt cx="2661720" cy="3003001"/>
          </a:xfrm>
        </p:grpSpPr>
        <p:sp>
          <p:nvSpPr>
            <p:cNvPr id="123" name="Block Arc 17">
              <a:extLst>
                <a:ext uri="{FF2B5EF4-FFF2-40B4-BE49-F238E27FC236}">
                  <a16:creationId xmlns:a16="http://schemas.microsoft.com/office/drawing/2014/main" id="{E9D3E1D2-E32C-4BCE-A14D-B5E164A5E5C4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Isosceles Triangle 18">
              <a:extLst>
                <a:ext uri="{FF2B5EF4-FFF2-40B4-BE49-F238E27FC236}">
                  <a16:creationId xmlns:a16="http://schemas.microsoft.com/office/drawing/2014/main" id="{B67E4443-1614-4609-B99B-5AF9F8DA5AC0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FEBBA14-2E14-4E1A-A9E2-A4FC5DAE7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Oval 20">
              <a:extLst>
                <a:ext uri="{FF2B5EF4-FFF2-40B4-BE49-F238E27FC236}">
                  <a16:creationId xmlns:a16="http://schemas.microsoft.com/office/drawing/2014/main" id="{CD2E8308-0DEA-452D-BD7E-B1BF0FDB6DF2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21">
            <a:extLst>
              <a:ext uri="{FF2B5EF4-FFF2-40B4-BE49-F238E27FC236}">
                <a16:creationId xmlns:a16="http://schemas.microsoft.com/office/drawing/2014/main" id="{80A9B56B-A505-4A46-BEA8-D83CA2CCA076}"/>
              </a:ext>
            </a:extLst>
          </p:cNvPr>
          <p:cNvGrpSpPr/>
          <p:nvPr/>
        </p:nvGrpSpPr>
        <p:grpSpPr>
          <a:xfrm>
            <a:off x="9226522" y="1694748"/>
            <a:ext cx="2174209" cy="2452982"/>
            <a:chOff x="841971" y="2070686"/>
            <a:chExt cx="2661720" cy="3003001"/>
          </a:xfrm>
        </p:grpSpPr>
        <p:sp>
          <p:nvSpPr>
            <p:cNvPr id="128" name="Block Arc 22">
              <a:extLst>
                <a:ext uri="{FF2B5EF4-FFF2-40B4-BE49-F238E27FC236}">
                  <a16:creationId xmlns:a16="http://schemas.microsoft.com/office/drawing/2014/main" id="{FBCD8505-4F49-4202-8A36-7761B4F022F2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Isosceles Triangle 23">
              <a:extLst>
                <a:ext uri="{FF2B5EF4-FFF2-40B4-BE49-F238E27FC236}">
                  <a16:creationId xmlns:a16="http://schemas.microsoft.com/office/drawing/2014/main" id="{DD463018-B4F0-49F8-B46D-6395C301C289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0DB302E-12C1-4AD3-AEF7-FFDA0D652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Oval 25">
              <a:extLst>
                <a:ext uri="{FF2B5EF4-FFF2-40B4-BE49-F238E27FC236}">
                  <a16:creationId xmlns:a16="http://schemas.microsoft.com/office/drawing/2014/main" id="{ABAAC720-8923-4D9C-B170-05CF0D7797AE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3D57653-89BD-4CF8-8600-0755B3028997}"/>
              </a:ext>
            </a:extLst>
          </p:cNvPr>
          <p:cNvSpPr txBox="1"/>
          <p:nvPr/>
        </p:nvSpPr>
        <p:spPr>
          <a:xfrm>
            <a:off x="3348111" y="4311956"/>
            <a:ext cx="181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Coaching</a:t>
            </a:r>
          </a:p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(PAOR)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76EEAF5-85A6-41BF-B492-9A11F98133D0}"/>
              </a:ext>
            </a:extLst>
          </p:cNvPr>
          <p:cNvSpPr txBox="1"/>
          <p:nvPr/>
        </p:nvSpPr>
        <p:spPr>
          <a:xfrm>
            <a:off x="9642396" y="4624476"/>
            <a:ext cx="166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EF </a:t>
            </a:r>
            <a:r>
              <a:rPr lang="th-TH" altLang="ko-KR" sz="3600" b="1" dirty="0">
                <a:solidFill>
                  <a:schemeClr val="accent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ของเด็ก</a:t>
            </a:r>
            <a:endParaRPr lang="ko-KR" altLang="en-US" sz="3600" b="1" dirty="0">
              <a:solidFill>
                <a:schemeClr val="accent4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B1114F1-D10F-424D-BDA7-13F0358DEBCB}"/>
              </a:ext>
            </a:extLst>
          </p:cNvPr>
          <p:cNvSpPr txBox="1"/>
          <p:nvPr/>
        </p:nvSpPr>
        <p:spPr>
          <a:xfrm>
            <a:off x="716145" y="4430310"/>
            <a:ext cx="168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Training</a:t>
            </a:r>
            <a:endParaRPr lang="ko-KR" altLang="en-US" sz="3600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D8655A0-7AA2-483B-9C9F-D4A857509F5B}"/>
              </a:ext>
            </a:extLst>
          </p:cNvPr>
          <p:cNvSpPr txBox="1"/>
          <p:nvPr/>
        </p:nvSpPr>
        <p:spPr>
          <a:xfrm>
            <a:off x="5894879" y="4371697"/>
            <a:ext cx="206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Following up</a:t>
            </a:r>
            <a:endParaRPr lang="ko-KR" altLang="en-US" sz="3600" b="1" dirty="0">
              <a:solidFill>
                <a:schemeClr val="accent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8" name="Rounded Rectangle 5">
            <a:extLst>
              <a:ext uri="{FF2B5EF4-FFF2-40B4-BE49-F238E27FC236}">
                <a16:creationId xmlns:a16="http://schemas.microsoft.com/office/drawing/2014/main" id="{8B143EE8-ABB3-4044-A3AF-1A62A015B6E4}"/>
              </a:ext>
            </a:extLst>
          </p:cNvPr>
          <p:cNvSpPr/>
          <p:nvPr/>
        </p:nvSpPr>
        <p:spPr>
          <a:xfrm flipH="1">
            <a:off x="9466784" y="2901282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Rectangle 9">
            <a:extLst>
              <a:ext uri="{FF2B5EF4-FFF2-40B4-BE49-F238E27FC236}">
                <a16:creationId xmlns:a16="http://schemas.microsoft.com/office/drawing/2014/main" id="{823062EF-53EB-4199-B2BD-A0BA41DEFB3E}"/>
              </a:ext>
            </a:extLst>
          </p:cNvPr>
          <p:cNvSpPr/>
          <p:nvPr/>
        </p:nvSpPr>
        <p:spPr>
          <a:xfrm>
            <a:off x="3245152" y="2859100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0" name="Block Arc 25">
            <a:extLst>
              <a:ext uri="{FF2B5EF4-FFF2-40B4-BE49-F238E27FC236}">
                <a16:creationId xmlns:a16="http://schemas.microsoft.com/office/drawing/2014/main" id="{EC02131A-AF8C-4F58-BAA6-6D8FF465F515}"/>
              </a:ext>
            </a:extLst>
          </p:cNvPr>
          <p:cNvSpPr/>
          <p:nvPr/>
        </p:nvSpPr>
        <p:spPr>
          <a:xfrm>
            <a:off x="5813169" y="2827036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8C8FA1C7-E872-46C5-B30D-FF5F9840CCD6}"/>
              </a:ext>
            </a:extLst>
          </p:cNvPr>
          <p:cNvSpPr/>
          <p:nvPr/>
        </p:nvSpPr>
        <p:spPr>
          <a:xfrm>
            <a:off x="670668" y="2863654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50022F-5DE2-8438-75F0-3DE0449CA3C3}"/>
              </a:ext>
            </a:extLst>
          </p:cNvPr>
          <p:cNvCxnSpPr/>
          <p:nvPr/>
        </p:nvCxnSpPr>
        <p:spPr>
          <a:xfrm>
            <a:off x="8021221" y="1539996"/>
            <a:ext cx="0" cy="4524703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4336EB-C130-9D64-7567-993C20712539}"/>
              </a:ext>
            </a:extLst>
          </p:cNvPr>
          <p:cNvCxnSpPr>
            <a:cxnSpLocks/>
          </p:cNvCxnSpPr>
          <p:nvPr/>
        </p:nvCxnSpPr>
        <p:spPr>
          <a:xfrm>
            <a:off x="7988129" y="3296021"/>
            <a:ext cx="994788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3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0">
            <a:extLst>
              <a:ext uri="{FF2B5EF4-FFF2-40B4-BE49-F238E27FC236}">
                <a16:creationId xmlns:a16="http://schemas.microsoft.com/office/drawing/2014/main" id="{0121A708-D853-40F4-A007-6A700B2B23FC}"/>
              </a:ext>
            </a:extLst>
          </p:cNvPr>
          <p:cNvGrpSpPr/>
          <p:nvPr/>
        </p:nvGrpSpPr>
        <p:grpSpPr>
          <a:xfrm>
            <a:off x="643667" y="88741"/>
            <a:ext cx="2632430" cy="2969955"/>
            <a:chOff x="841971" y="2070686"/>
            <a:chExt cx="2661720" cy="3003001"/>
          </a:xfrm>
        </p:grpSpPr>
        <p:sp>
          <p:nvSpPr>
            <p:cNvPr id="113" name="Block Arc 3">
              <a:extLst>
                <a:ext uri="{FF2B5EF4-FFF2-40B4-BE49-F238E27FC236}">
                  <a16:creationId xmlns:a16="http://schemas.microsoft.com/office/drawing/2014/main" id="{DDA4357F-9E0B-409D-995B-DFA151BFA1F0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Isosceles Triangle 4">
              <a:extLst>
                <a:ext uri="{FF2B5EF4-FFF2-40B4-BE49-F238E27FC236}">
                  <a16:creationId xmlns:a16="http://schemas.microsoft.com/office/drawing/2014/main" id="{9734BF9A-F99C-4925-B33C-2EDAF9BB4D31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BF141BE-A570-430C-BFF6-28E6F89FC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Oval 9">
              <a:extLst>
                <a:ext uri="{FF2B5EF4-FFF2-40B4-BE49-F238E27FC236}">
                  <a16:creationId xmlns:a16="http://schemas.microsoft.com/office/drawing/2014/main" id="{C3C08E3D-D3B7-47AF-B497-A98491D85845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7B1114F1-D10F-424D-BDA7-13F0358DEBCB}"/>
              </a:ext>
            </a:extLst>
          </p:cNvPr>
          <p:cNvSpPr txBox="1"/>
          <p:nvPr/>
        </p:nvSpPr>
        <p:spPr>
          <a:xfrm>
            <a:off x="2084636" y="457890"/>
            <a:ext cx="2039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Training</a:t>
            </a:r>
            <a:endParaRPr lang="ko-KR" altLang="en-US" sz="4000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8C8FA1C7-E872-46C5-B30D-FF5F9840CCD6}"/>
              </a:ext>
            </a:extLst>
          </p:cNvPr>
          <p:cNvSpPr/>
          <p:nvPr/>
        </p:nvSpPr>
        <p:spPr>
          <a:xfrm>
            <a:off x="876457" y="1257647"/>
            <a:ext cx="475304" cy="47468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DD787C-FC20-704A-9DFB-448F85C3F256}"/>
              </a:ext>
            </a:extLst>
          </p:cNvPr>
          <p:cNvSpPr/>
          <p:nvPr/>
        </p:nvSpPr>
        <p:spPr>
          <a:xfrm>
            <a:off x="4632732" y="1252723"/>
            <a:ext cx="3666722" cy="8110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การอบรมใช้เวลา 2 วัน</a:t>
            </a:r>
            <a:r>
              <a:rPr lang="en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78611B-CF9A-39D3-2188-C440DF84534B}"/>
              </a:ext>
            </a:extLst>
          </p:cNvPr>
          <p:cNvSpPr/>
          <p:nvPr/>
        </p:nvSpPr>
        <p:spPr>
          <a:xfrm>
            <a:off x="3859273" y="2869285"/>
            <a:ext cx="5437105" cy="12883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การบรรยาย สลับการสะท้อนคิด ผ่านกิจกรรมตามแนวทาง </a:t>
            </a:r>
            <a:r>
              <a:rPr lang="en-GB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active learning</a:t>
            </a:r>
            <a:endParaRPr lang="en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FD6DA7-BA3C-EC41-89CD-DAA7E6088A41}"/>
              </a:ext>
            </a:extLst>
          </p:cNvPr>
          <p:cNvSpPr/>
          <p:nvPr/>
        </p:nvSpPr>
        <p:spPr>
          <a:xfrm>
            <a:off x="1492027" y="4961091"/>
            <a:ext cx="9639757" cy="12883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สมมติฐานงานวิจัย</a:t>
            </a:r>
          </a:p>
          <a:p>
            <a:pPr algn="ctr"/>
            <a:r>
              <a:rPr lang="th-TH" sz="24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ครูปฐมวัยมีคะแนนเฉลี่ยด้านความรู้ความเข้าใจในการส่งเสริมทักษะสมอง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EF </a:t>
            </a:r>
            <a:r>
              <a:rPr lang="th-TH" sz="24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ให้แก่เด็กปฐมวัยหลังการเข้าร่วมโปรแกรมส่งเสริมสมรรถนะครูปฐมวัย มากกว่า ก่อนการเข้าร่วมโปรแกรม</a:t>
            </a:r>
            <a:r>
              <a:rPr lang="en-TH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4FD75B-67EC-331B-C1D0-19A1DA3A7C5F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466093" y="2063776"/>
            <a:ext cx="0" cy="8055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B4C0A3-E2A4-F00A-9F68-FB379A961449}"/>
              </a:ext>
            </a:extLst>
          </p:cNvPr>
          <p:cNvCxnSpPr>
            <a:cxnSpLocks/>
          </p:cNvCxnSpPr>
          <p:nvPr/>
        </p:nvCxnSpPr>
        <p:spPr>
          <a:xfrm>
            <a:off x="6466093" y="4157656"/>
            <a:ext cx="0" cy="803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33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">
            <a:extLst>
              <a:ext uri="{FF2B5EF4-FFF2-40B4-BE49-F238E27FC236}">
                <a16:creationId xmlns:a16="http://schemas.microsoft.com/office/drawing/2014/main" id="{C4B99D8B-A1CC-4430-A828-3835285FD0BB}"/>
              </a:ext>
            </a:extLst>
          </p:cNvPr>
          <p:cNvGrpSpPr/>
          <p:nvPr/>
        </p:nvGrpSpPr>
        <p:grpSpPr>
          <a:xfrm>
            <a:off x="1522748" y="1898778"/>
            <a:ext cx="2174209" cy="2452982"/>
            <a:chOff x="841971" y="2070686"/>
            <a:chExt cx="2661720" cy="3003001"/>
          </a:xfrm>
        </p:grpSpPr>
        <p:sp>
          <p:nvSpPr>
            <p:cNvPr id="118" name="Block Arc 12">
              <a:extLst>
                <a:ext uri="{FF2B5EF4-FFF2-40B4-BE49-F238E27FC236}">
                  <a16:creationId xmlns:a16="http://schemas.microsoft.com/office/drawing/2014/main" id="{7B75A1B0-6480-4F4A-AE1A-E97B52DAFD4E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Isosceles Triangle 13">
              <a:extLst>
                <a:ext uri="{FF2B5EF4-FFF2-40B4-BE49-F238E27FC236}">
                  <a16:creationId xmlns:a16="http://schemas.microsoft.com/office/drawing/2014/main" id="{B0F9C7CC-0F02-4CE3-B86C-AC96283886C5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2F7EE7C-9347-4872-84F6-668A16124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Oval 15">
              <a:extLst>
                <a:ext uri="{FF2B5EF4-FFF2-40B4-BE49-F238E27FC236}">
                  <a16:creationId xmlns:a16="http://schemas.microsoft.com/office/drawing/2014/main" id="{3ECCEF6F-04E4-4C39-861C-17F5110A2D5B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6">
            <a:extLst>
              <a:ext uri="{FF2B5EF4-FFF2-40B4-BE49-F238E27FC236}">
                <a16:creationId xmlns:a16="http://schemas.microsoft.com/office/drawing/2014/main" id="{E7E901CF-57E0-40E6-98F8-283D4EC24DA2}"/>
              </a:ext>
            </a:extLst>
          </p:cNvPr>
          <p:cNvGrpSpPr/>
          <p:nvPr/>
        </p:nvGrpSpPr>
        <p:grpSpPr>
          <a:xfrm>
            <a:off x="4075367" y="1898778"/>
            <a:ext cx="2174209" cy="2452982"/>
            <a:chOff x="841971" y="2070686"/>
            <a:chExt cx="2661720" cy="3003001"/>
          </a:xfrm>
        </p:grpSpPr>
        <p:sp>
          <p:nvSpPr>
            <p:cNvPr id="123" name="Block Arc 17">
              <a:extLst>
                <a:ext uri="{FF2B5EF4-FFF2-40B4-BE49-F238E27FC236}">
                  <a16:creationId xmlns:a16="http://schemas.microsoft.com/office/drawing/2014/main" id="{E9D3E1D2-E32C-4BCE-A14D-B5E164A5E5C4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Isosceles Triangle 18">
              <a:extLst>
                <a:ext uri="{FF2B5EF4-FFF2-40B4-BE49-F238E27FC236}">
                  <a16:creationId xmlns:a16="http://schemas.microsoft.com/office/drawing/2014/main" id="{B67E4443-1614-4609-B99B-5AF9F8DA5AC0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FEBBA14-2E14-4E1A-A9E2-A4FC5DAE7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Oval 20">
              <a:extLst>
                <a:ext uri="{FF2B5EF4-FFF2-40B4-BE49-F238E27FC236}">
                  <a16:creationId xmlns:a16="http://schemas.microsoft.com/office/drawing/2014/main" id="{CD2E8308-0DEA-452D-BD7E-B1BF0FDB6DF2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21">
            <a:extLst>
              <a:ext uri="{FF2B5EF4-FFF2-40B4-BE49-F238E27FC236}">
                <a16:creationId xmlns:a16="http://schemas.microsoft.com/office/drawing/2014/main" id="{80A9B56B-A505-4A46-BEA8-D83CA2CCA076}"/>
              </a:ext>
            </a:extLst>
          </p:cNvPr>
          <p:cNvGrpSpPr/>
          <p:nvPr/>
        </p:nvGrpSpPr>
        <p:grpSpPr>
          <a:xfrm>
            <a:off x="8682518" y="1792090"/>
            <a:ext cx="2174209" cy="2452982"/>
            <a:chOff x="841971" y="2070686"/>
            <a:chExt cx="2661720" cy="3003001"/>
          </a:xfrm>
        </p:grpSpPr>
        <p:sp>
          <p:nvSpPr>
            <p:cNvPr id="128" name="Block Arc 22">
              <a:extLst>
                <a:ext uri="{FF2B5EF4-FFF2-40B4-BE49-F238E27FC236}">
                  <a16:creationId xmlns:a16="http://schemas.microsoft.com/office/drawing/2014/main" id="{FBCD8505-4F49-4202-8A36-7761B4F022F2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Isosceles Triangle 23">
              <a:extLst>
                <a:ext uri="{FF2B5EF4-FFF2-40B4-BE49-F238E27FC236}">
                  <a16:creationId xmlns:a16="http://schemas.microsoft.com/office/drawing/2014/main" id="{DD463018-B4F0-49F8-B46D-6395C301C289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0DB302E-12C1-4AD3-AEF7-FFDA0D652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Oval 25">
              <a:extLst>
                <a:ext uri="{FF2B5EF4-FFF2-40B4-BE49-F238E27FC236}">
                  <a16:creationId xmlns:a16="http://schemas.microsoft.com/office/drawing/2014/main" id="{ABAAC720-8923-4D9C-B170-05CF0D7797AE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3D57653-89BD-4CF8-8600-0755B3028997}"/>
              </a:ext>
            </a:extLst>
          </p:cNvPr>
          <p:cNvSpPr txBox="1"/>
          <p:nvPr/>
        </p:nvSpPr>
        <p:spPr>
          <a:xfrm>
            <a:off x="1880362" y="4515985"/>
            <a:ext cx="181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Coaching</a:t>
            </a:r>
          </a:p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(PAOR)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76EEAF5-85A6-41BF-B492-9A11F98133D0}"/>
              </a:ext>
            </a:extLst>
          </p:cNvPr>
          <p:cNvSpPr txBox="1"/>
          <p:nvPr/>
        </p:nvSpPr>
        <p:spPr>
          <a:xfrm>
            <a:off x="9098392" y="4721818"/>
            <a:ext cx="166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EF </a:t>
            </a:r>
            <a:r>
              <a:rPr lang="th-TH" altLang="ko-KR" sz="3600" b="1" dirty="0">
                <a:solidFill>
                  <a:schemeClr val="accent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ของเด็ก</a:t>
            </a:r>
            <a:endParaRPr lang="ko-KR" altLang="en-US" sz="3600" b="1" dirty="0">
              <a:solidFill>
                <a:schemeClr val="accent4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D8655A0-7AA2-483B-9C9F-D4A857509F5B}"/>
              </a:ext>
            </a:extLst>
          </p:cNvPr>
          <p:cNvSpPr txBox="1"/>
          <p:nvPr/>
        </p:nvSpPr>
        <p:spPr>
          <a:xfrm>
            <a:off x="4427130" y="4575726"/>
            <a:ext cx="206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Following up</a:t>
            </a:r>
            <a:endParaRPr lang="ko-KR" altLang="en-US" sz="3600" b="1" dirty="0">
              <a:solidFill>
                <a:schemeClr val="accent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8" name="Rounded Rectangle 5">
            <a:extLst>
              <a:ext uri="{FF2B5EF4-FFF2-40B4-BE49-F238E27FC236}">
                <a16:creationId xmlns:a16="http://schemas.microsoft.com/office/drawing/2014/main" id="{8B143EE8-ABB3-4044-A3AF-1A62A015B6E4}"/>
              </a:ext>
            </a:extLst>
          </p:cNvPr>
          <p:cNvSpPr/>
          <p:nvPr/>
        </p:nvSpPr>
        <p:spPr>
          <a:xfrm flipH="1">
            <a:off x="8922780" y="2998624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Rectangle 9">
            <a:extLst>
              <a:ext uri="{FF2B5EF4-FFF2-40B4-BE49-F238E27FC236}">
                <a16:creationId xmlns:a16="http://schemas.microsoft.com/office/drawing/2014/main" id="{823062EF-53EB-4199-B2BD-A0BA41DEFB3E}"/>
              </a:ext>
            </a:extLst>
          </p:cNvPr>
          <p:cNvSpPr/>
          <p:nvPr/>
        </p:nvSpPr>
        <p:spPr>
          <a:xfrm>
            <a:off x="1777403" y="3063129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0" name="Block Arc 25">
            <a:extLst>
              <a:ext uri="{FF2B5EF4-FFF2-40B4-BE49-F238E27FC236}">
                <a16:creationId xmlns:a16="http://schemas.microsoft.com/office/drawing/2014/main" id="{EC02131A-AF8C-4F58-BAA6-6D8FF465F515}"/>
              </a:ext>
            </a:extLst>
          </p:cNvPr>
          <p:cNvSpPr/>
          <p:nvPr/>
        </p:nvSpPr>
        <p:spPr>
          <a:xfrm>
            <a:off x="4345420" y="3031065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39BD56C-2BF4-A406-940B-091D4A0BE24C}"/>
              </a:ext>
            </a:extLst>
          </p:cNvPr>
          <p:cNvSpPr txBox="1">
            <a:spLocks/>
          </p:cNvSpPr>
          <p:nvPr/>
        </p:nvSpPr>
        <p:spPr>
          <a:xfrm>
            <a:off x="430663" y="33889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โปรแกรมส่งเสริมสมรรถนะครูปฐมวัย</a:t>
            </a:r>
            <a:endParaRPr lang="en-US" sz="4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CD7DA7-75B7-1F13-2EF0-5AF1B7858057}"/>
              </a:ext>
            </a:extLst>
          </p:cNvPr>
          <p:cNvCxnSpPr/>
          <p:nvPr/>
        </p:nvCxnSpPr>
        <p:spPr>
          <a:xfrm>
            <a:off x="6096000" y="3200400"/>
            <a:ext cx="1898023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8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D17DB380-7624-5A06-6063-B8EBEE6BDF2B}"/>
              </a:ext>
            </a:extLst>
          </p:cNvPr>
          <p:cNvGrpSpPr/>
          <p:nvPr/>
        </p:nvGrpSpPr>
        <p:grpSpPr>
          <a:xfrm>
            <a:off x="194190" y="26232"/>
            <a:ext cx="2174209" cy="2452982"/>
            <a:chOff x="841971" y="2070686"/>
            <a:chExt cx="2661720" cy="3003001"/>
          </a:xfrm>
        </p:grpSpPr>
        <p:sp>
          <p:nvSpPr>
            <p:cNvPr id="6" name="Block Arc 12">
              <a:extLst>
                <a:ext uri="{FF2B5EF4-FFF2-40B4-BE49-F238E27FC236}">
                  <a16:creationId xmlns:a16="http://schemas.microsoft.com/office/drawing/2014/main" id="{4E16915E-4C22-2131-7694-EAAE6347C391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13">
              <a:extLst>
                <a:ext uri="{FF2B5EF4-FFF2-40B4-BE49-F238E27FC236}">
                  <a16:creationId xmlns:a16="http://schemas.microsoft.com/office/drawing/2014/main" id="{DB358433-46C5-8FD6-3F30-32C49F2DAB92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7BB22D2-4F88-0380-F85E-A888382E8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18A7CC9B-BE26-18A8-7AD6-3701E23C2126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6F2F657-344E-A934-8283-D47A6E0C2AF1}"/>
              </a:ext>
            </a:extLst>
          </p:cNvPr>
          <p:cNvSpPr txBox="1"/>
          <p:nvPr/>
        </p:nvSpPr>
        <p:spPr>
          <a:xfrm>
            <a:off x="1388785" y="291490"/>
            <a:ext cx="2331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Coaching</a:t>
            </a:r>
          </a:p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(PAOR)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03D3C34-D326-8BE7-19C3-820645B8D4FC}"/>
              </a:ext>
            </a:extLst>
          </p:cNvPr>
          <p:cNvSpPr/>
          <p:nvPr/>
        </p:nvSpPr>
        <p:spPr>
          <a:xfrm>
            <a:off x="448845" y="1190583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B4637BA-D9DB-C07B-9351-9EF6C2D3DDE0}"/>
              </a:ext>
            </a:extLst>
          </p:cNvPr>
          <p:cNvSpPr/>
          <p:nvPr/>
        </p:nvSpPr>
        <p:spPr>
          <a:xfrm>
            <a:off x="4586523" y="571593"/>
            <a:ext cx="3666722" cy="811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เวลา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36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สัปดาห์</a:t>
            </a:r>
            <a:endParaRPr lang="en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6839F95-CA07-D7BE-0D61-235D0FF8914D}"/>
              </a:ext>
            </a:extLst>
          </p:cNvPr>
          <p:cNvSpPr/>
          <p:nvPr/>
        </p:nvSpPr>
        <p:spPr>
          <a:xfrm>
            <a:off x="5127111" y="1933370"/>
            <a:ext cx="2687141" cy="1931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Plan</a:t>
            </a:r>
            <a:endParaRPr lang="th-TH" sz="3200" b="1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Action </a:t>
            </a:r>
            <a:endParaRPr lang="th-TH" sz="3200" b="1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Observe</a:t>
            </a:r>
            <a:endParaRPr lang="th-TH" sz="3200" b="1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Reflect</a:t>
            </a:r>
            <a:endParaRPr lang="en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DA0A9A-7F29-D406-E147-7EAD4895EB84}"/>
              </a:ext>
            </a:extLst>
          </p:cNvPr>
          <p:cNvSpPr/>
          <p:nvPr/>
        </p:nvSpPr>
        <p:spPr>
          <a:xfrm>
            <a:off x="1577592" y="4681292"/>
            <a:ext cx="9639757" cy="12883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สมมติฐานงานวิจัย</a:t>
            </a:r>
          </a:p>
          <a:p>
            <a:pPr algn="ctr"/>
            <a:r>
              <a:rPr lang="th-TH" sz="28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ครูปฐมวัยมีคะแนนเฉลี่ยด้านทักษะในการส่งเสริมทักษะสมอง </a:t>
            </a:r>
            <a:r>
              <a:rPr lang="en-GB" sz="28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EF </a:t>
            </a:r>
            <a:r>
              <a:rPr lang="th-TH" sz="28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ให้แก่เด็กปฐมวัยหลังการเข้าร่วมโปรแกรมส่งเสริมสมรรถนะครูปฐมวัยมากกว่า ก่อนการเข้าร่วมโปรแกรม</a:t>
            </a:r>
            <a:endParaRPr lang="en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33B80D-BED8-9FEE-0CC9-0867678F7AD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419884" y="1382646"/>
            <a:ext cx="0" cy="5507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2F1AA0-C46F-1AA7-AFC5-31E0F3469053}"/>
              </a:ext>
            </a:extLst>
          </p:cNvPr>
          <p:cNvCxnSpPr>
            <a:cxnSpLocks/>
          </p:cNvCxnSpPr>
          <p:nvPr/>
        </p:nvCxnSpPr>
        <p:spPr>
          <a:xfrm>
            <a:off x="6434396" y="3864562"/>
            <a:ext cx="0" cy="803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12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B4637BA-D9DB-C07B-9351-9EF6C2D3DDE0}"/>
              </a:ext>
            </a:extLst>
          </p:cNvPr>
          <p:cNvSpPr/>
          <p:nvPr/>
        </p:nvSpPr>
        <p:spPr>
          <a:xfrm>
            <a:off x="3700978" y="844465"/>
            <a:ext cx="5557319" cy="8110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เขียนแผนการจัดประสบการณ์การเรียนรู้ตามแนวทาง </a:t>
            </a:r>
            <a:r>
              <a:rPr lang="en-GB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EF guideline </a:t>
            </a:r>
            <a:r>
              <a:rPr lang="th-TH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ต่อเนื่องเป็นเวลา </a:t>
            </a:r>
            <a:r>
              <a:rPr lang="en-US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 </a:t>
            </a:r>
            <a:r>
              <a:rPr lang="th-TH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สัปดาห์ </a:t>
            </a:r>
            <a:endParaRPr lang="en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6839F95-CA07-D7BE-0D61-235D0FF8914D}"/>
              </a:ext>
            </a:extLst>
          </p:cNvPr>
          <p:cNvSpPr/>
          <p:nvPr/>
        </p:nvSpPr>
        <p:spPr>
          <a:xfrm>
            <a:off x="2664696" y="2179216"/>
            <a:ext cx="8204805" cy="14823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คุณครูวางแผนการจัดประสบการณ์สำหรับห้องเรียนของตนเอง</a:t>
            </a:r>
          </a:p>
          <a:p>
            <a:pPr algn="ctr"/>
            <a:r>
              <a:rPr lang="th-TH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ผู้เชี่ยวชาญตรวจสอบคุณภาพและครูผู้เขียนแผนนำมาวิเคราะห์พัฒนาร่วมกับผู้เชี่ยวชาญ</a:t>
            </a:r>
            <a:endParaRPr lang="en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DA0A9A-7F29-D406-E147-7EAD4895EB84}"/>
              </a:ext>
            </a:extLst>
          </p:cNvPr>
          <p:cNvSpPr/>
          <p:nvPr/>
        </p:nvSpPr>
        <p:spPr>
          <a:xfrm>
            <a:off x="1615692" y="4488440"/>
            <a:ext cx="9639757" cy="12883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สมมติฐานงานวิจัย</a:t>
            </a:r>
          </a:p>
          <a:p>
            <a:pPr algn="ctr"/>
            <a:r>
              <a:rPr lang="th-TH" sz="28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ครูปฐมวัยมีคะแนนเฉลี่ยด้านทักษะในการส่งเสริมทักษะสมอง </a:t>
            </a:r>
            <a:r>
              <a:rPr lang="en-GB" sz="28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EF </a:t>
            </a:r>
            <a:r>
              <a:rPr lang="th-TH" sz="28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ให้แก่เด็กปฐมวัยหลังการเข้าร่วมโปรแกรมส่งเสริมสมรรถนะครูปฐมวัยมากกว่า ก่อนการเข้าร่วมโปรแกรม</a:t>
            </a:r>
            <a:endParaRPr lang="en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33B80D-BED8-9FEE-0CC9-0867678F7ADC}"/>
              </a:ext>
            </a:extLst>
          </p:cNvPr>
          <p:cNvCxnSpPr>
            <a:cxnSpLocks/>
          </p:cNvCxnSpPr>
          <p:nvPr/>
        </p:nvCxnSpPr>
        <p:spPr>
          <a:xfrm>
            <a:off x="6504377" y="1639752"/>
            <a:ext cx="0" cy="55072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2F1AA0-C46F-1AA7-AFC5-31E0F3469053}"/>
              </a:ext>
            </a:extLst>
          </p:cNvPr>
          <p:cNvCxnSpPr>
            <a:cxnSpLocks/>
          </p:cNvCxnSpPr>
          <p:nvPr/>
        </p:nvCxnSpPr>
        <p:spPr>
          <a:xfrm>
            <a:off x="6504377" y="3661551"/>
            <a:ext cx="0" cy="803435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>
            <a:extLst>
              <a:ext uri="{FF2B5EF4-FFF2-40B4-BE49-F238E27FC236}">
                <a16:creationId xmlns:a16="http://schemas.microsoft.com/office/drawing/2014/main" id="{39DEE2D7-57DA-638F-540D-9EEAF7FAF381}"/>
              </a:ext>
            </a:extLst>
          </p:cNvPr>
          <p:cNvGrpSpPr/>
          <p:nvPr/>
        </p:nvGrpSpPr>
        <p:grpSpPr>
          <a:xfrm>
            <a:off x="490487" y="0"/>
            <a:ext cx="2174209" cy="2452982"/>
            <a:chOff x="841971" y="2070686"/>
            <a:chExt cx="2661720" cy="3003001"/>
          </a:xfrm>
        </p:grpSpPr>
        <p:sp>
          <p:nvSpPr>
            <p:cNvPr id="4" name="Block Arc 17">
              <a:extLst>
                <a:ext uri="{FF2B5EF4-FFF2-40B4-BE49-F238E27FC236}">
                  <a16:creationId xmlns:a16="http://schemas.microsoft.com/office/drawing/2014/main" id="{C7ACB425-B61F-E339-35C3-5366E80916EF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8">
              <a:extLst>
                <a:ext uri="{FF2B5EF4-FFF2-40B4-BE49-F238E27FC236}">
                  <a16:creationId xmlns:a16="http://schemas.microsoft.com/office/drawing/2014/main" id="{7A54B61D-BDF6-5AE7-92B5-A72291F55E3E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0DD04A7-5DCD-0455-873F-7F95EE9F3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6D1D8C12-9D77-5A7D-22E8-DCB438824004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EA64B27-768D-D34F-15B3-010D077B616D}"/>
              </a:ext>
            </a:extLst>
          </p:cNvPr>
          <p:cNvSpPr txBox="1"/>
          <p:nvPr/>
        </p:nvSpPr>
        <p:spPr>
          <a:xfrm>
            <a:off x="1694852" y="242006"/>
            <a:ext cx="206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Following up</a:t>
            </a:r>
            <a:endParaRPr lang="ko-KR" altLang="en-US" sz="3600" b="1" dirty="0">
              <a:solidFill>
                <a:schemeClr val="accent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Block Arc 25">
            <a:extLst>
              <a:ext uri="{FF2B5EF4-FFF2-40B4-BE49-F238E27FC236}">
                <a16:creationId xmlns:a16="http://schemas.microsoft.com/office/drawing/2014/main" id="{1424BAB7-7EDF-693E-8430-457E49AB4A92}"/>
              </a:ext>
            </a:extLst>
          </p:cNvPr>
          <p:cNvSpPr/>
          <p:nvPr/>
        </p:nvSpPr>
        <p:spPr>
          <a:xfrm>
            <a:off x="760540" y="1132287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68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60AE-B50C-F15E-D379-D87DC55A1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ผลการวิจัย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</a:t>
            </a:r>
            <a:endParaRPr lang="en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FD6E4-1427-7BD7-67CE-CB5E1BFBB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th-TH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ในภาพรวม มีกลุ่มตัวอย่างครูปฐมวัยทั้งหมด </a:t>
            </a:r>
            <a:r>
              <a:rPr lang="en-US" sz="4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4  </a:t>
            </a:r>
            <a:r>
              <a:rPr lang="th-TH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พื้นที่จำนวน </a:t>
            </a:r>
            <a:r>
              <a:rPr lang="en-US" sz="4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345 </a:t>
            </a:r>
            <a:r>
              <a:rPr lang="th-TH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คน </a:t>
            </a:r>
            <a:endParaRPr lang="en-US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และเด็กปฐมวัยจำนวน </a:t>
            </a:r>
            <a:r>
              <a:rPr lang="en-US" sz="4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1,363 </a:t>
            </a:r>
            <a:r>
              <a:rPr lang="th-TH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คน ผลการวิจัย </a:t>
            </a:r>
            <a:endParaRPr lang="en-TH" sz="4000" dirty="0"/>
          </a:p>
        </p:txBody>
      </p:sp>
    </p:spTree>
    <p:extLst>
      <p:ext uri="{BB962C8B-B14F-4D97-AF65-F5344CB8AC3E}">
        <p14:creationId xmlns:p14="http://schemas.microsoft.com/office/powerpoint/2010/main" val="13851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57E8-467D-4816-6130-645F58C6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90" y="99787"/>
            <a:ext cx="11323390" cy="1325563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ผลการวิเคราะห์การเปลี่ยนแปลงค่าเฉลี่ยระดับ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“การจัดประสบการณ์เรียนรู้เพื่อ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ส่งเสริมทักษะสมอง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EF”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สำหรับครูปฐมวัย ก่อนและหลังการอบรม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B5C713-E159-2645-316D-5EE133663D9B}"/>
              </a:ext>
            </a:extLst>
          </p:cNvPr>
          <p:cNvSpPr txBox="1"/>
          <p:nvPr/>
        </p:nvSpPr>
        <p:spPr>
          <a:xfrm>
            <a:off x="9989769" y="2776086"/>
            <a:ext cx="2029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คะแนนรวมด้านความรู้</a:t>
            </a:r>
            <a:r>
              <a:rPr lang="th-T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1 – 3 =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น้อยมาก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4 – 6 =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น้อย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7 – 10 =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ปานกลาง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11 – 13 =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มาก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14 – 16 =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มากที่สุด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71C45F-D931-5FDB-B2DA-9FCDA916E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635744"/>
              </p:ext>
            </p:extLst>
          </p:nvPr>
        </p:nvGraphicFramePr>
        <p:xfrm>
          <a:off x="849086" y="1136468"/>
          <a:ext cx="8710023" cy="529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72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57E8-467D-4816-6130-645F58C6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90" y="99787"/>
            <a:ext cx="11323390" cy="1325563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ผลการวิเคราะห์การเปลี่ยนแปลงค่าเฉลี่ยระดับ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ความเข้าใจ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“การจัดประสบการณ์เรียนรู้เพื่อ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ส่งเสริมทักษะสมอง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EF”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สำหรับครูปฐมวัย ก่อนและหลังการอบรม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B5C713-E159-2645-316D-5EE133663D9B}"/>
              </a:ext>
            </a:extLst>
          </p:cNvPr>
          <p:cNvSpPr txBox="1"/>
          <p:nvPr/>
        </p:nvSpPr>
        <p:spPr>
          <a:xfrm>
            <a:off x="9896391" y="2789149"/>
            <a:ext cx="2029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คะแนนรวมด้านความเข้าใจ</a:t>
            </a:r>
          </a:p>
          <a:p>
            <a:r>
              <a:rPr lang="th-T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1 – 2 =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น้อยมาก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3 – 5 =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น้อย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6 – 7 =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ปานกลาง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8 – 10 =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มาก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11 – 12 =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มากที่สุด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71C45F-D931-5FDB-B2DA-9FCDA916E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11881"/>
              </p:ext>
            </p:extLst>
          </p:nvPr>
        </p:nvGraphicFramePr>
        <p:xfrm>
          <a:off x="849086" y="1136468"/>
          <a:ext cx="8710023" cy="529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35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900D-3CD1-A709-4069-7EF5A1BC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sz="60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National Institute on Drug Abuse</a:t>
            </a:r>
            <a:r>
              <a:rPr lang="th-TH" sz="60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TH" sz="60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NIDA)</a:t>
            </a:r>
            <a:endParaRPr lang="en-TH" sz="13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C76B-7123-7F93-54C5-8645D191C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การป้องกันยาเสพติดต้องเริ่มตั้งแต่ปฐมวัย จะช่วยป้องกันความเสี่ยงในช่วงวัยรุ่นได้ </a:t>
            </a:r>
          </a:p>
          <a:p>
            <a:r>
              <a:rPr lang="th-TH" sz="4400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44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เป็นการลงทุนที่คุ้มค่าอย่างยิ่ง </a:t>
            </a:r>
          </a:p>
          <a:p>
            <a:r>
              <a:rPr lang="th-TH" sz="44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เป็นการพัฒนาคุณภาพชีวิตแก่เด็กและครอบครัวที่เกี่ยวข้อง </a:t>
            </a:r>
          </a:p>
          <a:p>
            <a:r>
              <a:rPr lang="th-TH" sz="4400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และ</a:t>
            </a:r>
            <a:r>
              <a:rPr lang="th-TH" sz="44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ยังส่งผลดีอย่างยิ่งต่อชุมชน และสังคมประเทศชาติในภาพรวมอีกด้วย</a:t>
            </a:r>
            <a:endParaRPr lang="en-TH" sz="44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endParaRPr lang="en-TH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075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57E8-467D-4816-6130-645F58C6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90" y="99787"/>
            <a:ext cx="11323390" cy="1325563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ผลการวิเคราะห์ค่าเฉลี่ยการเปลี่ยนแปลงระดับ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การรับรู้ความสามารถของตนเอง</a:t>
            </a:r>
            <a:br>
              <a:rPr lang="en-US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“การจัดประสบการณ์เรียนรู้เพื่อส่งเสริมทักษะสมอง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EF”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สำหรับครูปฐมวัย ก่อนและหลังการอบรม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71C45F-D931-5FDB-B2DA-9FCDA916E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202799"/>
              </p:ext>
            </p:extLst>
          </p:nvPr>
        </p:nvGraphicFramePr>
        <p:xfrm>
          <a:off x="522728" y="1117013"/>
          <a:ext cx="8710023" cy="529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2F7A6F-B60F-37F1-C5AE-F8469904248C}"/>
              </a:ext>
            </a:extLst>
          </p:cNvPr>
          <p:cNvSpPr txBox="1"/>
          <p:nvPr/>
        </p:nvSpPr>
        <p:spPr>
          <a:xfrm>
            <a:off x="9232751" y="3048974"/>
            <a:ext cx="3112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การแปลผล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	1.00-1.80 หมายถึง น้อยมาก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	1.81-2.60 หมายถึง น้อย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	2.61-3.40 หมายถึง ปานกลาง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	3.41-4.20 หมายถึง มาก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	4.21-5.00 หมายถึง มากที่สุด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358090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57E8-467D-4816-6130-645F58C6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90" y="99787"/>
            <a:ext cx="11323390" cy="1325563"/>
          </a:xfrm>
        </p:spPr>
        <p:txBody>
          <a:bodyPr>
            <a:noAutofit/>
          </a:bodyPr>
          <a:lstStyle/>
          <a:p>
            <a:pPr algn="ctr"/>
            <a:r>
              <a:rPr lang="th-TH" sz="2800" b="1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ผลการวิเคราะห์ความแตกต่างของค่าเฉลี่ย</a:t>
            </a:r>
            <a:r>
              <a:rPr lang="th-TH" sz="2800" b="1" i="0" u="sng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ทักษะการเขียนแผนการจัดประสบการณ์ตามแนวทาง </a:t>
            </a:r>
            <a:br>
              <a:rPr lang="th-TH" sz="2800" b="1" i="0" u="sng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i="0" u="sng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EF guideline </a:t>
            </a:r>
            <a:r>
              <a:rPr lang="th-TH" sz="2800" b="1" i="0" u="sng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ของครูปฐมวัยในระยะก่อนและหลังการเข้าร่วมกระบวนการ </a:t>
            </a:r>
            <a:r>
              <a:rPr lang="en-US" sz="2800" b="1" i="0" u="sng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coaching </a:t>
            </a:r>
            <a:r>
              <a:rPr lang="th-TH" sz="2800" b="1" i="0" u="sng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และติดตาม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71C45F-D931-5FDB-B2DA-9FCDA916E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036526"/>
              </p:ext>
            </p:extLst>
          </p:nvPr>
        </p:nvGraphicFramePr>
        <p:xfrm>
          <a:off x="522728" y="1117013"/>
          <a:ext cx="8710023" cy="529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2F7A6F-B60F-37F1-C5AE-F8469904248C}"/>
              </a:ext>
            </a:extLst>
          </p:cNvPr>
          <p:cNvSpPr txBox="1"/>
          <p:nvPr/>
        </p:nvSpPr>
        <p:spPr>
          <a:xfrm>
            <a:off x="9232751" y="3048974"/>
            <a:ext cx="3112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การแปลผล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	1.00-1.80 หมายถึง น้อยมาก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	1.81-2.60 หมายถึง น้อย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	2.61-3.40 หมายถึง ปานกลาง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	3.41-4.20 หมายถึง มาก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	4.21-5.00 หมายถึง มากที่สุด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303329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4F7DA90C-9D6D-DF05-976B-F80B9840F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38" y="148721"/>
            <a:ext cx="5842063" cy="3369284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A27AC49D-CA1E-8A0D-EC74-1E0351AB6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180" y="3518005"/>
            <a:ext cx="5755578" cy="3258602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6B0887B1-7BF4-34FA-5645-6F9477284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69" y="2945676"/>
            <a:ext cx="5997035" cy="3518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00C800-0B29-C5E8-8E29-798BDA505460}"/>
              </a:ext>
            </a:extLst>
          </p:cNvPr>
          <p:cNvSpPr txBox="1"/>
          <p:nvPr/>
        </p:nvSpPr>
        <p:spPr>
          <a:xfrm>
            <a:off x="152400" y="394064"/>
            <a:ext cx="6197538" cy="1993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ผลความแตกต่างด้าน</a:t>
            </a:r>
            <a:r>
              <a:rPr lang="en-US" sz="3200" b="1" u="sng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ทักษะสมอง</a:t>
            </a:r>
            <a:r>
              <a:rPr lang="en-US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EF </a:t>
            </a:r>
            <a:r>
              <a:rPr lang="en-US" sz="3200" b="1" u="sng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ของนักเรียน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ระหว่างก่อนและหลังการ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เขตสวนหลวง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กรุงเทพมหานคร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0355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รูปภาพประกอบด้วย ข้อความ, เครื่องเขียน, อุปกรณ์การเขียน,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826A672-CFDC-D650-6895-F3F215074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วงรี 7">
            <a:extLst>
              <a:ext uri="{FF2B5EF4-FFF2-40B4-BE49-F238E27FC236}">
                <a16:creationId xmlns:a16="http://schemas.microsoft.com/office/drawing/2014/main" id="{2802D73C-6E8D-7B44-62A0-7B59361E83B7}"/>
              </a:ext>
            </a:extLst>
          </p:cNvPr>
          <p:cNvSpPr/>
          <p:nvPr/>
        </p:nvSpPr>
        <p:spPr>
          <a:xfrm>
            <a:off x="8850086" y="3875314"/>
            <a:ext cx="533400" cy="4849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D07BA-19D0-3CB7-505F-8946844777A8}"/>
              </a:ext>
            </a:extLst>
          </p:cNvPr>
          <p:cNvSpPr txBox="1"/>
          <p:nvPr/>
        </p:nvSpPr>
        <p:spPr>
          <a:xfrm>
            <a:off x="0" y="0"/>
            <a:ext cx="6620933" cy="28402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ผลความแตกต่างด้าน</a:t>
            </a:r>
            <a:r>
              <a:rPr lang="en-US" sz="3200" b="1" u="sng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ทักษะสมอง</a:t>
            </a:r>
            <a:r>
              <a:rPr lang="en-US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EF </a:t>
            </a:r>
            <a:r>
              <a:rPr lang="en-US" sz="3200" b="1" u="sng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ของนักเรียน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ระหว่างก่อนและหลังการ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อำเภอท่าม่วง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กาญจนบุรี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227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800C800-0B29-C5E8-8E29-798BDA505460}"/>
              </a:ext>
            </a:extLst>
          </p:cNvPr>
          <p:cNvSpPr txBox="1"/>
          <p:nvPr/>
        </p:nvSpPr>
        <p:spPr>
          <a:xfrm>
            <a:off x="352934" y="394064"/>
            <a:ext cx="6279333" cy="1993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ผลความแตกต่างด้าน</a:t>
            </a:r>
            <a:r>
              <a:rPr lang="en-US" sz="3200" b="1" u="sng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ทักษะสมอง</a:t>
            </a:r>
            <a:r>
              <a:rPr lang="en-US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EF </a:t>
            </a:r>
            <a:r>
              <a:rPr lang="en-US" sz="3200" b="1" u="sng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ของนักเรียน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ระหว่างก่อนและหลังการ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ี่ราษี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ไศล จังหวัดศรีสะเกษ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F7529C2-F69A-E107-D6C6-DF049C5F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67" y="137661"/>
            <a:ext cx="5489128" cy="3157146"/>
          </a:xfrm>
          <a:prstGeom prst="rect">
            <a:avLst/>
          </a:prstGeom>
        </p:spPr>
      </p:pic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960AE8A0-3598-0894-C3A3-1A46C5D77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4" y="3086015"/>
            <a:ext cx="5914632" cy="3522977"/>
          </a:xfrm>
          <a:prstGeom prst="rect">
            <a:avLst/>
          </a:prstGeom>
        </p:spPr>
      </p:pic>
      <p:pic>
        <p:nvPicPr>
          <p:cNvPr id="9" name="Picture 8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FF0B86DD-D6BD-EA9D-6E9A-3B19B3920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267" y="3410237"/>
            <a:ext cx="5489128" cy="34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14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3B7C3EB9-CF0E-CDB3-9B9D-DA5B0A819C6F}"/>
              </a:ext>
            </a:extLst>
          </p:cNvPr>
          <p:cNvSpPr txBox="1"/>
          <p:nvPr/>
        </p:nvSpPr>
        <p:spPr>
          <a:xfrm>
            <a:off x="465382" y="641360"/>
            <a:ext cx="6408192" cy="1993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ผลความแตกต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่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างด้าน</a:t>
            </a:r>
            <a:r>
              <a:rPr lang="en-US" sz="3200" b="1" u="sng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ทักษะสมอง</a:t>
            </a:r>
            <a:r>
              <a:rPr lang="en-US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EF </a:t>
            </a:r>
            <a:r>
              <a:rPr lang="en-US" sz="3200" b="1" u="sng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ของนักเรียน</a:t>
            </a:r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ระหว่างก่อนและหลังการ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พื้นที่อำเภอเมือง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จังหวัดปัตตานี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6" name="Picture 65" descr="Chart, bar chart&#10;&#10;Description automatically generated">
            <a:extLst>
              <a:ext uri="{FF2B5EF4-FFF2-40B4-BE49-F238E27FC236}">
                <a16:creationId xmlns:a16="http://schemas.microsoft.com/office/drawing/2014/main" id="{9AECF1A8-955D-E525-ED50-26F05B7C1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85" y="95044"/>
            <a:ext cx="5511285" cy="3086319"/>
          </a:xfrm>
          <a:prstGeom prst="rect">
            <a:avLst/>
          </a:prstGeom>
        </p:spPr>
      </p:pic>
      <p:pic>
        <p:nvPicPr>
          <p:cNvPr id="72" name="Picture 71" descr="Chart, bar chart&#10;&#10;Description automatically generated">
            <a:extLst>
              <a:ext uri="{FF2B5EF4-FFF2-40B4-BE49-F238E27FC236}">
                <a16:creationId xmlns:a16="http://schemas.microsoft.com/office/drawing/2014/main" id="{14B4731E-AC05-08B6-E0B0-604AC2A32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4" y="3388529"/>
            <a:ext cx="5586942" cy="3310261"/>
          </a:xfrm>
          <a:prstGeom prst="rect">
            <a:avLst/>
          </a:prstGeom>
        </p:spPr>
      </p:pic>
      <p:pic>
        <p:nvPicPr>
          <p:cNvPr id="69" name="Picture 68" descr="Chart, bar chart&#10;&#10;Description automatically generated">
            <a:extLst>
              <a:ext uri="{FF2B5EF4-FFF2-40B4-BE49-F238E27FC236}">
                <a16:creationId xmlns:a16="http://schemas.microsoft.com/office/drawing/2014/main" id="{952EBB09-885C-74FF-2FB5-4FBF94758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58" y="3395512"/>
            <a:ext cx="5586942" cy="32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BE38-BE78-3B62-6A47-2A643F55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ผลการวิจัยพบ</a:t>
            </a:r>
            <a:r>
              <a:rPr lang="en-US" dirty="0"/>
              <a:t> </a:t>
            </a:r>
            <a:r>
              <a:rPr lang="th-TH" sz="44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การเพิ่มปัจจัยป้องกัน และลดปัจจัยเสี่ยงต่อการติดยาเสพติดของเด็กปฐมวัยในอนาคต</a:t>
            </a:r>
            <a:endParaRPr lang="en-TH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DC70795-2AB5-1956-3791-EDBD9C54F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773134"/>
              </p:ext>
            </p:extLst>
          </p:nvPr>
        </p:nvGraphicFramePr>
        <p:xfrm>
          <a:off x="231648" y="1825625"/>
          <a:ext cx="11692128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798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0E02A7D-3012-D22C-6497-1B469840E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2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hildren playing in a yard&#10;&#10;Description automatically generated with low confidence">
            <a:extLst>
              <a:ext uri="{FF2B5EF4-FFF2-40B4-BE49-F238E27FC236}">
                <a16:creationId xmlns:a16="http://schemas.microsoft.com/office/drawing/2014/main" id="{EF0B0B48-A0E1-89CC-603D-DFA0F58AC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0DA578-7ADD-F44D-A36E-E2C551CC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06" y="384551"/>
            <a:ext cx="5217172" cy="1137683"/>
          </a:xfrm>
        </p:spPr>
        <p:txBody>
          <a:bodyPr anchor="b">
            <a:normAutofit/>
          </a:bodyPr>
          <a:lstStyle/>
          <a:p>
            <a:r>
              <a:rPr lang="th-TH" sz="6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ทักษะสมอง </a:t>
            </a:r>
            <a:r>
              <a:rPr lang="en-US" sz="6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EF</a:t>
            </a:r>
            <a:endParaRPr lang="en-TH" sz="6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Shape 183">
            <a:extLst>
              <a:ext uri="{FF2B5EF4-FFF2-40B4-BE49-F238E27FC236}">
                <a16:creationId xmlns:a16="http://schemas.microsoft.com/office/drawing/2014/main" id="{BE68FC98-10F1-1E48-8E44-586B8710E6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8000" y="1805106"/>
            <a:ext cx="10137150" cy="4647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marR="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600" b="1" i="0" u="none" strike="noStrike" kern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85800" marR="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46" indent="-57152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4000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กระบวนการทำงานของ</a:t>
            </a:r>
            <a:r>
              <a:rPr lang="en-US" sz="4000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สมองระดับสูง</a:t>
            </a:r>
            <a:r>
              <a:rPr lang="en-US" sz="4000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ใช้กำกับความคิด</a:t>
            </a:r>
            <a:r>
              <a:rPr lang="en-US" sz="4000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ความรู้สึก</a:t>
            </a:r>
            <a:r>
              <a:rPr lang="en-US" sz="4000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และพฤติกรรม</a:t>
            </a:r>
            <a:r>
              <a:rPr lang="en-US" sz="4000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ไปสู่</a:t>
            </a:r>
            <a:r>
              <a:rPr lang="en-US" sz="4000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เป้าหมาย</a:t>
            </a:r>
            <a:r>
              <a:rPr lang="en-US" sz="4000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</a:p>
          <a:p>
            <a:pPr marL="800140" indent="-45722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46" indent="-57152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นำประสบการณ์เดิม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สถานการณ์ในปัจจุบัน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มาประมวลผล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ตัดสินใจ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วางแผน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ลงมือทำ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ควบคุมอารมณ์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กำกับตนเอง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จนบรรลุ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เป้าหมายที่ตั้งใจไว้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4306" indent="0" algn="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Thanasetkorn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, 2012)</a:t>
            </a:r>
          </a:p>
          <a:p>
            <a:pPr marL="914446" indent="-57152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4000" dirty="0"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5B3E4A-D489-D445-81A1-FD4FFF512DC0}"/>
              </a:ext>
            </a:extLst>
          </p:cNvPr>
          <p:cNvSpPr txBox="1"/>
          <p:nvPr/>
        </p:nvSpPr>
        <p:spPr>
          <a:xfrm>
            <a:off x="7304834" y="6111598"/>
            <a:ext cx="4766050" cy="782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7" tIns="26787" rIns="26787" bIns="26787" numCol="1" spcCol="38100" rtlCol="0" anchor="ctr">
            <a:spAutoFit/>
          </a:bodyPr>
          <a:lstStyle/>
          <a:p>
            <a:pPr algn="ctr" defTabSz="308063" hangingPunct="0">
              <a:spcAft>
                <a:spcPts val="600"/>
              </a:spcAft>
            </a:pPr>
            <a:r>
              <a:rPr lang="th-TH" sz="1867" b="1" spc="15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  <a:sym typeface="Iowan Old Style Italic"/>
              </a:rPr>
              <a:t>ผศ</a:t>
            </a:r>
            <a:r>
              <a:rPr lang="en-US" sz="1867" b="1" spc="15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  <a:sym typeface="Iowan Old Style Italic"/>
              </a:rPr>
              <a:t>.</a:t>
            </a:r>
            <a:r>
              <a:rPr lang="th-TH" sz="1867" b="1" spc="15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  <a:sym typeface="Iowan Old Style Italic"/>
              </a:rPr>
              <a:t>ดร</a:t>
            </a:r>
            <a:r>
              <a:rPr lang="en-US" sz="1867" b="1" spc="15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  <a:sym typeface="Iowan Old Style Italic"/>
              </a:rPr>
              <a:t>. </a:t>
            </a:r>
            <a:r>
              <a:rPr lang="th-TH" sz="1867" b="1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</a:rPr>
              <a:t>ปนัดดา ธนเศรษฐกร</a:t>
            </a:r>
          </a:p>
          <a:p>
            <a:pPr algn="ctr" defTabSz="308063" hangingPunct="0">
              <a:spcAft>
                <a:spcPts val="600"/>
              </a:spcAft>
            </a:pPr>
            <a:r>
              <a:rPr lang="th-TH" sz="1867" b="1" spc="15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  <a:sym typeface="Iowan Old Style Italic"/>
              </a:rPr>
              <a:t>สถาบันแห่งชาติเพื่อการพัฒนาเด็กและครอบครัว </a:t>
            </a:r>
            <a:r>
              <a:rPr lang="th-TH" sz="1867" b="1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</a:rPr>
              <a:t>มหาวิทยาลัยมหิดล</a:t>
            </a:r>
            <a:endParaRPr lang="en-US" sz="1867" b="1" spc="15" dirty="0">
              <a:latin typeface="Angsana New" panose="02020603050405020304" pitchFamily="18" charset="-34"/>
              <a:ea typeface="TH SarabunPSK" charset="0"/>
              <a:cs typeface="Angsana New" panose="02020603050405020304" pitchFamily="18" charset="-34"/>
              <a:sym typeface="Iowan Old Style Italic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3FE0408-942A-5545-9E45-A08AD679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2560" y="5629456"/>
            <a:ext cx="595018" cy="87345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83A51F-D4CE-7944-AEB6-745B357D2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5446" y="621016"/>
            <a:ext cx="1488308" cy="1588785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3B8D2703-3D10-8749-A535-B4685A3CB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98742" y="287956"/>
            <a:ext cx="1075686" cy="97808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D8C7C429-E703-6B43-82A3-0868F278B1F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321740" y="-260301"/>
            <a:ext cx="2340879" cy="20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2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91" t="14277" r="1118" b="1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00017" y="4720343"/>
            <a:ext cx="10820400" cy="36924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638995">
            <a:off x="-1488133" y="-1815538"/>
            <a:ext cx="5012745" cy="51215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604934" y="1020211"/>
            <a:ext cx="982133" cy="9624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922" y="25284"/>
            <a:ext cx="471210" cy="4617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8298" y="1795980"/>
            <a:ext cx="274330" cy="2688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30" y="901147"/>
            <a:ext cx="374229" cy="3667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51993" y="5125961"/>
            <a:ext cx="341756" cy="334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87743" y="5659009"/>
            <a:ext cx="341756" cy="3349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98593" y="6399113"/>
            <a:ext cx="341756" cy="334921"/>
          </a:xfrm>
          <a:prstGeom prst="rect">
            <a:avLst/>
          </a:prstGeom>
        </p:spPr>
      </p:pic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D58A52FF-B6BA-0C39-C757-DC9C4EADBB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5132"/>
              </p:ext>
            </p:extLst>
          </p:nvPr>
        </p:nvGraphicFramePr>
        <p:xfrm>
          <a:off x="709256" y="745251"/>
          <a:ext cx="10864709" cy="552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0F58A67-71A1-D805-92B5-1484290326C5}"/>
              </a:ext>
            </a:extLst>
          </p:cNvPr>
          <p:cNvSpPr txBox="1"/>
          <p:nvPr/>
        </p:nvSpPr>
        <p:spPr>
          <a:xfrm>
            <a:off x="4722367" y="5407219"/>
            <a:ext cx="272702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67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ปนัดดา </a:t>
            </a:r>
            <a:r>
              <a:rPr lang="th-TH" sz="2667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ธนเ</a:t>
            </a:r>
            <a:r>
              <a:rPr lang="th-TH" sz="2667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ศร</a:t>
            </a:r>
            <a:r>
              <a:rPr lang="th-TH" sz="2667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ษฐ</a:t>
            </a:r>
            <a:r>
              <a:rPr lang="th-TH" sz="2667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</a:t>
            </a:r>
            <a:r>
              <a:rPr lang="en-US" sz="2667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, 2552</a:t>
            </a:r>
            <a:endParaRPr lang="en-TH" sz="2667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F4783E-82FC-F361-361F-D5E697B12496}"/>
              </a:ext>
            </a:extLst>
          </p:cNvPr>
          <p:cNvSpPr txBox="1"/>
          <p:nvPr/>
        </p:nvSpPr>
        <p:spPr>
          <a:xfrm>
            <a:off x="711200" y="6354893"/>
            <a:ext cx="3985778" cy="5285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858" tIns="17858" rIns="17858" bIns="17858" numCol="1" spcCol="38100" rtlCol="0" anchor="ctr">
            <a:spAutoFit/>
          </a:bodyPr>
          <a:lstStyle/>
          <a:p>
            <a:pPr algn="ctr" defTabSz="205375" hangingPunct="0"/>
            <a:r>
              <a:rPr lang="th-TH" sz="1600" b="1" spc="10" dirty="0" err="1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  <a:sym typeface="Iowan Old Style Italic"/>
              </a:rPr>
              <a:t>ผศ</a:t>
            </a:r>
            <a:r>
              <a:rPr lang="en-US" sz="1600" b="1" spc="10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  <a:sym typeface="Iowan Old Style Italic"/>
              </a:rPr>
              <a:t>.</a:t>
            </a:r>
            <a:r>
              <a:rPr lang="th-TH" sz="1600" b="1" spc="10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  <a:sym typeface="Iowan Old Style Italic"/>
              </a:rPr>
              <a:t>ดร</a:t>
            </a:r>
            <a:r>
              <a:rPr lang="en-US" sz="1600" b="1" spc="10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  <a:sym typeface="Iowan Old Style Italic"/>
              </a:rPr>
              <a:t>. </a:t>
            </a:r>
            <a:r>
              <a:rPr lang="th-TH" sz="1600" b="1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</a:rPr>
              <a:t>ปนัดดา </a:t>
            </a:r>
            <a:r>
              <a:rPr lang="th-TH" sz="1600" b="1" dirty="0" err="1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</a:rPr>
              <a:t>ธนเ</a:t>
            </a:r>
            <a:r>
              <a:rPr lang="th-TH" sz="1600" b="1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</a:rPr>
              <a:t>ศร</a:t>
            </a:r>
            <a:r>
              <a:rPr lang="th-TH" sz="1600" b="1" dirty="0" err="1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</a:rPr>
              <a:t>ษฐ</a:t>
            </a:r>
            <a:r>
              <a:rPr lang="th-TH" sz="1600" b="1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</a:rPr>
              <a:t>กร</a:t>
            </a:r>
          </a:p>
          <a:p>
            <a:pPr algn="ctr" defTabSz="205375" hangingPunct="0"/>
            <a:r>
              <a:rPr lang="th-TH" sz="1600" b="1" spc="10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  <a:sym typeface="Iowan Old Style Italic"/>
              </a:rPr>
              <a:t>สถาบันแห่งชาติเพื่อการพัฒนาเด็กและครอบครัว </a:t>
            </a:r>
            <a:r>
              <a:rPr lang="th-TH" sz="1600" b="1" dirty="0">
                <a:latin typeface="Angsana New" panose="02020603050405020304" pitchFamily="18" charset="-34"/>
                <a:ea typeface="TH SarabunPSK" charset="0"/>
                <a:cs typeface="Angsana New" panose="02020603050405020304" pitchFamily="18" charset="-34"/>
              </a:rPr>
              <a:t>มหาวิทยาลัยมหิดล</a:t>
            </a:r>
            <a:endParaRPr lang="en-US" sz="1600" b="1" spc="10" dirty="0">
              <a:latin typeface="Angsana New" panose="02020603050405020304" pitchFamily="18" charset="-34"/>
              <a:ea typeface="TH SarabunPSK" charset="0"/>
              <a:cs typeface="Angsana New" panose="02020603050405020304" pitchFamily="18" charset="-34"/>
              <a:sym typeface="Iowan Old Style Ital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C0AC4-4C33-C173-8C34-AE9882279E52}"/>
              </a:ext>
            </a:extLst>
          </p:cNvPr>
          <p:cNvSpPr txBox="1"/>
          <p:nvPr/>
        </p:nvSpPr>
        <p:spPr>
          <a:xfrm>
            <a:off x="3740222" y="-431720"/>
            <a:ext cx="8142761" cy="168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305"/>
              </a:lnSpc>
            </a:pPr>
            <a:r>
              <a:rPr lang="th-TH" sz="5334" b="1" spc="-192" dirty="0">
                <a:solidFill>
                  <a:srgbClr val="383D3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ความรู้ฐานราก</a:t>
            </a:r>
            <a:r>
              <a:rPr lang="en-US" sz="5334" b="1" spc="-192" dirty="0">
                <a:solidFill>
                  <a:srgbClr val="383D3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5334" b="1" spc="-192" dirty="0">
                <a:solidFill>
                  <a:srgbClr val="383D3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5334" b="1" spc="-192" dirty="0">
                <a:solidFill>
                  <a:srgbClr val="383D3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5334" b="1" spc="-192" dirty="0">
                <a:solidFill>
                  <a:srgbClr val="383D3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มิติการพัฒนามนุษย์</a:t>
            </a:r>
            <a:endParaRPr lang="en-US" sz="5334" b="1" spc="-192" dirty="0">
              <a:solidFill>
                <a:srgbClr val="383D3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TH" sz="933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3869-AF73-95AB-DF5D-1F09AAF40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0" y="1562510"/>
            <a:ext cx="11840440" cy="4461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สถาบันแห่งชาติเพื่อการพัฒนาเด็กและครอบครัว มหาวิทยาลัยมหิดล ร่วมกับมูลนิธิเพื่อการฟื้นฟูพัฒนาเด็กและครอบครัว (</a:t>
            </a:r>
            <a:r>
              <a:rPr lang="th-TH" sz="3400" b="1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ฟ</a:t>
            </a:r>
            <a: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อร</a:t>
            </a:r>
            <a:r>
              <a:rPr lang="th-TH" sz="3400" b="1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์</a:t>
            </a:r>
            <a: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เด็ก) และ สถาบัน </a:t>
            </a:r>
            <a:r>
              <a:rPr lang="en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RLG</a:t>
            </a:r>
            <a: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รักลูก</a:t>
            </a:r>
            <a:r>
              <a:rPr lang="th-TH" sz="3400" b="1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เลิร์น</a:t>
            </a:r>
            <a: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นิ่งกรุ๊ป) ร่วมกันจัดทำโครงการการพัฒนาพื้นที่บูรณาการส่งเสริมทักษะสมอง</a:t>
            </a:r>
            <a:r>
              <a:rPr lang="en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EF</a:t>
            </a:r>
            <a: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เพื่อสร้างภูมิคุ้มกันยาเสพติดตั้งแต่ปฐมวัย</a:t>
            </a:r>
            <a:b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b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ภายใต้ อนุกรรมาธิการพัฒนาพื้นที่ต้นแบบส่งเสริมทักษะสมอง </a:t>
            </a:r>
            <a:r>
              <a:rPr lang="en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EF </a:t>
            </a:r>
            <a: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เพื่อสร้างภูมิคุ้มกันยาเสพติดตั้งแต่ปฐมวัย คณะกรรมาธิการวิสามัญพิจารณาศึกษาปัญหายาเสพติด แนวทางการจัดตั้งศูนย์บำบัดยาเสพติด การป้องกันและแก้ไขปัญหายาเสพติดอย่างเป็นระบบ สภาผู้แทนราษฎร และ </a:t>
            </a:r>
            <a:r>
              <a:rPr lang="th-TH" sz="34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การสนับสนุนของ</a:t>
            </a:r>
            <a:r>
              <a:rPr lang="th-TH" sz="3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สำนักงานคณะกรรมการป้องกันและปราบปรามยาเสพติด (ปปส.)</a:t>
            </a:r>
            <a:endParaRPr lang="en-TH" sz="3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6" name="Picture 2" descr="องค์กรเผยแพร่ความรู้ สถาบันแห่งชาติเพื่อการพัฒนาเด็กและครอบครัว  มหาวิทยาลัยมหิดล">
            <a:extLst>
              <a:ext uri="{FF2B5EF4-FFF2-40B4-BE49-F238E27FC236}">
                <a16:creationId xmlns:a16="http://schemas.microsoft.com/office/drawing/2014/main" id="{8865E17F-9775-3F79-49C6-03C53725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18" y="371402"/>
            <a:ext cx="1088012" cy="10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มูลนิธิเพื่อการฟื้นฟูพัฒนาเด็กและครอบครัว (ฟอร์เด็ก),สองมือร่วมสร้างสรรค์  สังคม">
            <a:extLst>
              <a:ext uri="{FF2B5EF4-FFF2-40B4-BE49-F238E27FC236}">
                <a16:creationId xmlns:a16="http://schemas.microsoft.com/office/drawing/2014/main" id="{B4B7BAC7-D2DC-13D6-1B75-5BA0E896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07" y="371402"/>
            <a:ext cx="1259186" cy="10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223C4AD-7DD1-1711-D7BA-62DA9BE0F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4" t="26653" r="26093" b="26389"/>
          <a:stretch/>
        </p:blipFill>
        <p:spPr bwMode="auto">
          <a:xfrm>
            <a:off x="6564745" y="331040"/>
            <a:ext cx="902428" cy="12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s - สำนักงาน ป.ป.ส. กระทรวงยุติธรรม">
            <a:extLst>
              <a:ext uri="{FF2B5EF4-FFF2-40B4-BE49-F238E27FC236}">
                <a16:creationId xmlns:a16="http://schemas.microsoft.com/office/drawing/2014/main" id="{23550FE2-682B-114D-C294-B17D1BD4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73" y="299673"/>
            <a:ext cx="1231470" cy="12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7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94-1887-631F-3448-0EE93FBA9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218" y="1405054"/>
            <a:ext cx="10905564" cy="3791414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การศึกษาผลและปัจจัยการส่งเสริมสมรรถนะครูปฐมวัยต่อทักษะสมอง </a:t>
            </a:r>
            <a:r>
              <a:rPr lang="en-US" sz="5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EF </a:t>
            </a:r>
            <a:r>
              <a:rPr lang="th-TH" sz="5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ของเด็กปฐมวัย</a:t>
            </a:r>
            <a:br>
              <a:rPr lang="th-TH" sz="5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5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ในโครงการพื้นที่บูรณาการส่งเสริมทักษะสมอง</a:t>
            </a:r>
            <a:r>
              <a:rPr lang="en-TH" sz="5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EF</a:t>
            </a:r>
            <a:r>
              <a:rPr lang="th-TH" sz="5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br>
              <a:rPr lang="th-TH" sz="5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54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เพื่อสร้างภูมิคุ้มกันยาเสพติดตั้งแต่ปฐมวัย</a:t>
            </a:r>
            <a:endParaRPr lang="en-TH" sz="16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 descr="องค์กรเผยแพร่ความรู้ สถาบันแห่งชาติเพื่อการพัฒนาเด็กและครอบครัว  มหาวิทยาลัยมหิดล">
            <a:extLst>
              <a:ext uri="{FF2B5EF4-FFF2-40B4-BE49-F238E27FC236}">
                <a16:creationId xmlns:a16="http://schemas.microsoft.com/office/drawing/2014/main" id="{F28E2004-A043-0CFE-FDC4-D00990EB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18" y="371402"/>
            <a:ext cx="1088012" cy="10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มูลนิธิเพื่อการฟื้นฟูพัฒนาเด็กและครอบครัว (ฟอร์เด็ก),สองมือร่วมสร้างสรรค์  สังคม">
            <a:extLst>
              <a:ext uri="{FF2B5EF4-FFF2-40B4-BE49-F238E27FC236}">
                <a16:creationId xmlns:a16="http://schemas.microsoft.com/office/drawing/2014/main" id="{21EF4A4A-29FA-23E3-5726-9F9C033F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07" y="371402"/>
            <a:ext cx="1259186" cy="10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0B06005-68A8-4DFF-81B0-50B3E4182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4" t="26653" r="26093" b="26389"/>
          <a:stretch/>
        </p:blipFill>
        <p:spPr bwMode="auto">
          <a:xfrm>
            <a:off x="6564745" y="331040"/>
            <a:ext cx="902428" cy="12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Pages - สำนักงาน ป.ป.ส. กระทรวงยุติธรรม">
            <a:extLst>
              <a:ext uri="{FF2B5EF4-FFF2-40B4-BE49-F238E27FC236}">
                <a16:creationId xmlns:a16="http://schemas.microsoft.com/office/drawing/2014/main" id="{B6FD0048-F89E-120A-A520-61291978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25" y="331040"/>
            <a:ext cx="1231470" cy="12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7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5B02A-C39B-14ED-6078-CA13A31C1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5458"/>
            <a:ext cx="10515600" cy="6064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ชื่อคณะผู้วิจัย </a:t>
            </a:r>
            <a:endParaRPr lang="en-TH" sz="3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r>
              <a:rPr lang="th-TH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1) ผศ.ดร.ปนัดดา </a:t>
            </a:r>
            <a:r>
              <a:rPr lang="th-TH" sz="36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ธนเ</a:t>
            </a:r>
            <a:r>
              <a:rPr lang="th-TH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ศร</a:t>
            </a:r>
            <a:r>
              <a:rPr lang="th-TH" sz="36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ษฐ</a:t>
            </a:r>
            <a:r>
              <a:rPr lang="th-TH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กร		หัวหน้าโครงการ</a:t>
            </a:r>
            <a:endParaRPr lang="en-TH" sz="3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2) ผศ.ดร. พัชร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ิ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นท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ร์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เสรี				นักวิจัย</a:t>
            </a:r>
            <a:endParaRPr lang="en-T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indent="0" algn="thaiDist">
              <a:buNone/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3)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ดร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ปิย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วลี 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ธนเ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ศร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ษฐ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กร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		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นักวิจัย</a:t>
            </a:r>
            <a:endParaRPr lang="en-T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indent="0" algn="thaiDist">
              <a:buNone/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4)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ดร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</a:t>
            </a:r>
            <a:r>
              <a:rPr lang="th-TH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ฐาป</a:t>
            </a:r>
            <a:r>
              <a:rPr lang="th-T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ณ</a:t>
            </a:r>
            <a:r>
              <a:rPr lang="th-TH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ีย์</a:t>
            </a:r>
            <a:r>
              <a:rPr lang="th-T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แสงสว่าง</a:t>
            </a:r>
            <a:r>
              <a:rPr lang="en-US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		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นักวิจัย</a:t>
            </a:r>
            <a:endParaRPr lang="en-T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indent="0" algn="thaiDist"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5) </a:t>
            </a:r>
            <a:r>
              <a:rPr lang="th-TH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</a:t>
            </a:r>
            <a:r>
              <a:rPr lang="en-US" sz="3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</a:t>
            </a:r>
            <a:r>
              <a:rPr lang="th-T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ดร</a:t>
            </a:r>
            <a:r>
              <a:rPr lang="en-US" sz="3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 </a:t>
            </a:r>
            <a:r>
              <a:rPr lang="th-T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พิชชาดา ประสิทธิโชค</a:t>
            </a:r>
            <a:r>
              <a:rPr lang="en-US" sz="3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	</a:t>
            </a:r>
            <a:r>
              <a:rPr lang="th-T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นักวิจัย</a:t>
            </a:r>
            <a:endParaRPr lang="en-T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6) </a:t>
            </a:r>
            <a:r>
              <a:rPr lang="th-T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ผศ</a:t>
            </a:r>
            <a:r>
              <a:rPr lang="en-US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 </a:t>
            </a:r>
            <a:r>
              <a:rPr lang="th-TH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วิริ</a:t>
            </a:r>
            <a:r>
              <a:rPr lang="th-T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ยาภรณ</a:t>
            </a:r>
            <a:r>
              <a:rPr lang="th-TH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์</a:t>
            </a:r>
            <a:r>
              <a:rPr lang="th-T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อุดมระติ</a:t>
            </a:r>
            <a:r>
              <a:rPr lang="en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	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ผู้ช่วยนักวิจัย</a:t>
            </a:r>
            <a:endParaRPr lang="en-TH" sz="32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7)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นายภูว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ฤ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ทธิ ภูวภิรมย์ขวัญ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	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ผู้ช่วยนักวิจัย</a:t>
            </a:r>
            <a:endParaRPr lang="en-TH" sz="32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8)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นางสาว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ปิย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พร แก้วภิรมย์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	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ผู้ช่วยนักวิจัย</a:t>
            </a:r>
            <a:endParaRPr lang="en-TH" sz="32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9)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นางสาวน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ว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พร เผือกเพ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็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ชร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์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	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ผู้ช่วยนักวิจัย</a:t>
            </a:r>
            <a:endParaRPr lang="en-TH" sz="32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10)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นางสาววรวลัญช์ โพธยาน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ุ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กู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ล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	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ผู้ช่วยนักวิจัย</a:t>
            </a:r>
            <a:endParaRPr lang="en-T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endParaRPr lang="en-TH" sz="4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50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408729-C5D3-7B92-CA35-A4EAD8E4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พื้นที่เป้าหมายของทั้ง </a:t>
            </a:r>
            <a:r>
              <a:rPr lang="en-TH" sz="60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</a:t>
            </a:r>
            <a:r>
              <a:rPr lang="th-TH" sz="60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อำเภอ </a:t>
            </a:r>
            <a:r>
              <a:rPr lang="en-TH" sz="60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</a:t>
            </a:r>
            <a:r>
              <a:rPr lang="th-TH" sz="60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จังหวัด</a:t>
            </a:r>
            <a:endParaRPr lang="en-TH" sz="6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3A0B96-F9CD-C86A-C3F0-18AE6F12F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6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เขตสวนหลวง จังหวัดกรุงเทพมหานคร 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6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อำเภอ</a:t>
            </a:r>
            <a:r>
              <a:rPr lang="th-TH" sz="6000" dirty="0" err="1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ราษี</a:t>
            </a:r>
            <a:r>
              <a:rPr lang="th-TH" sz="6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ไศล จังหวัดศรีสะเกษ 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6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อำเภอท่าม่วง จังหวั</a:t>
            </a:r>
            <a:r>
              <a:rPr lang="th-TH" sz="6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ด</a:t>
            </a:r>
            <a:r>
              <a:rPr lang="th-TH" sz="6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กาญจนบุรี </a:t>
            </a:r>
            <a:endParaRPr lang="th-TH" sz="6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6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อำเภอเมือง จังหวัดปัตตานี </a:t>
            </a:r>
            <a:endParaRPr lang="en-TH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517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BD61-B5B0-F1A0-A5C6-0CB3A51F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4" y="163420"/>
            <a:ext cx="10587379" cy="1359536"/>
          </a:xfrm>
        </p:spPr>
        <p:txBody>
          <a:bodyPr/>
          <a:lstStyle/>
          <a:p>
            <a:pPr algn="ctr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วัตถุประสงค์งานวิจัย</a:t>
            </a:r>
            <a:endParaRPr lang="en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831515-001E-BDE1-60D0-45577FE29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191806"/>
              </p:ext>
            </p:extLst>
          </p:nvPr>
        </p:nvGraphicFramePr>
        <p:xfrm>
          <a:off x="134470" y="1488983"/>
          <a:ext cx="11900647" cy="492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CC55BE-D9A1-B2E2-98AB-FFEB88D7B9F5}"/>
              </a:ext>
            </a:extLst>
          </p:cNvPr>
          <p:cNvSpPr txBox="1"/>
          <p:nvPr/>
        </p:nvSpPr>
        <p:spPr>
          <a:xfrm>
            <a:off x="6622473" y="5888182"/>
            <a:ext cx="5306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เพื่อศึกษา</a:t>
            </a:r>
            <a:r>
              <a:rPr lang="th-TH" sz="3200" b="1" u="sng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แนวทางการพัฒนาพื้นที่บูรณาการส่งเสริมทักษะสมอง</a:t>
            </a:r>
            <a:r>
              <a:rPr lang="th-TH" sz="3200" b="1" u="sng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TH" sz="3200" b="1" u="sng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EF</a:t>
            </a:r>
            <a:endParaRPr lang="en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991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1475</Words>
  <Application>Microsoft Macintosh PowerPoint</Application>
  <PresentationFormat>Widescreen</PresentationFormat>
  <Paragraphs>153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Angsana New</vt:lpstr>
      <vt:lpstr>Arial</vt:lpstr>
      <vt:lpstr>Calibri</vt:lpstr>
      <vt:lpstr>Calibri Light</vt:lpstr>
      <vt:lpstr>TH Sarabun New</vt:lpstr>
      <vt:lpstr>TH SarabunPSK</vt:lpstr>
      <vt:lpstr>Times New Roman</vt:lpstr>
      <vt:lpstr>Wingdings</vt:lpstr>
      <vt:lpstr>Office Theme</vt:lpstr>
      <vt:lpstr>PowerPoint Presentation</vt:lpstr>
      <vt:lpstr>National Institute on Drug Abuse (NIDA)</vt:lpstr>
      <vt:lpstr>ทักษะสมอง EF</vt:lpstr>
      <vt:lpstr>PowerPoint Presentation</vt:lpstr>
      <vt:lpstr>สถาบันแห่งชาติเพื่อการพัฒนาเด็กและครอบครัว มหาวิทยาลัยมหิดล ร่วมกับมูลนิธิเพื่อการฟื้นฟูพัฒนาเด็กและครอบครัว (ฟอร์เด็ก) และ สถาบัน RLG (รักลูกเลิร์นนิ่งกรุ๊ป) ร่วมกันจัดทำโครงการการพัฒนาพื้นที่บูรณาการส่งเสริมทักษะสมอง EF เพื่อสร้างภูมิคุ้มกันยาเสพติดตั้งแต่ปฐมวัย  ภายใต้ อนุกรรมาธิการพัฒนาพื้นที่ต้นแบบส่งเสริมทักษะสมอง EF เพื่อสร้างภูมิคุ้มกันยาเสพติดตั้งแต่ปฐมวัย คณะกรรมาธิการวิสามัญพิจารณาศึกษาปัญหายาเสพติด แนวทางการจัดตั้งศูนย์บำบัดยาเสพติด การป้องกันและแก้ไขปัญหายาเสพติดอย่างเป็นระบบ สภาผู้แทนราษฎร และ การสนับสนุนของสำนักงานคณะกรรมการป้องกันและปราบปรามยาเสพติด (ปปส.)</vt:lpstr>
      <vt:lpstr>การศึกษาผลและปัจจัยการส่งเสริมสมรรถนะครูปฐมวัยต่อทักษะสมอง EF ของเด็กปฐมวัย ในโครงการพื้นที่บูรณาการส่งเสริมทักษะสมอง EF  เพื่อสร้างภูมิคุ้มกันยาเสพติดตั้งแต่ปฐมวัย</vt:lpstr>
      <vt:lpstr>PowerPoint Presentation</vt:lpstr>
      <vt:lpstr>พื้นที่เป้าหมายของทั้ง 4 อำเภอ 4 จังหวัด</vt:lpstr>
      <vt:lpstr>วัตถุประสงค์งานวิจัย</vt:lpstr>
      <vt:lpstr>กระบวนการพัฒนาโปรแกรมการส่งเสริมทักษะสมอง EF เพื่อสร้างภูมิคุ้มกันยาเสพติดตั้งแต่ปฐมวัย </vt:lpstr>
      <vt:lpstr>“โปรแกรมส่งเสริมสมรรถนะครูปฐมวัยต่อทักษะสมอง EF ของเด็กปฐมวัย”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ผลการวิจัย 4 พื้นที่</vt:lpstr>
      <vt:lpstr>ผลการวิเคราะห์การเปลี่ยนแปลงค่าเฉลี่ยระดับความรู้ เรื่อง “การจัดประสบการณ์เรียนรู้เพื่อ     ส่งเสริมทักษะสมอง EF” สำหรับครูปฐมวัย ก่อนและหลังการอบรม</vt:lpstr>
      <vt:lpstr>ผลการวิเคราะห์การเปลี่ยนแปลงค่าเฉลี่ยระดับความเข้าใจ เรื่อง “การจัดประสบการณ์เรียนรู้เพื่อ     ส่งเสริมทักษะสมอง EF” สำหรับครูปฐมวัย ก่อนและหลังการอบรม</vt:lpstr>
      <vt:lpstr> ผลการวิเคราะห์ค่าเฉลี่ยการเปลี่ยนแปลงระดับการรับรู้ความสามารถของตนเอง เรื่อง “การจัดประสบการณ์เรียนรู้เพื่อส่งเสริมทักษะสมอง EF” สำหรับครูปฐมวัย ก่อนและหลังการอบรม</vt:lpstr>
      <vt:lpstr>ผลการวิเคราะห์ความแตกต่างของค่าเฉลี่ยทักษะการเขียนแผนการจัดประสบการณ์ตามแนวทาง  EF guideline ของครูปฐมวัยในระยะก่อนและหลังการเข้าร่วมกระบวนการ coaching และติดตาม</vt:lpstr>
      <vt:lpstr>PowerPoint Presentation</vt:lpstr>
      <vt:lpstr>PowerPoint Presentation</vt:lpstr>
      <vt:lpstr>PowerPoint Presentation</vt:lpstr>
      <vt:lpstr>PowerPoint Presentation</vt:lpstr>
      <vt:lpstr>ผลการวิจัยพบ การเพิ่มปัจจัยป้องกัน และลดปัจจัยเสี่ยงต่อการติดยาเสพติดของเด็กปฐมวัยในอนาคต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ผลการวิจัย 4 พื้นที่</dc:title>
  <dc:creator>PANADDA THANASETKORN</dc:creator>
  <cp:lastModifiedBy>PANADDA THANASETKORN</cp:lastModifiedBy>
  <cp:revision>2</cp:revision>
  <dcterms:created xsi:type="dcterms:W3CDTF">2023-04-30T14:30:21Z</dcterms:created>
  <dcterms:modified xsi:type="dcterms:W3CDTF">2023-05-09T17:22:55Z</dcterms:modified>
</cp:coreProperties>
</file>