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367BEC-AE4A-457C-BF46-F8903483661A}"/>
              </a:ext>
            </a:extLst>
          </p:cNvPr>
          <p:cNvSpPr/>
          <p:nvPr/>
        </p:nvSpPr>
        <p:spPr>
          <a:xfrm>
            <a:off x="1122218" y="154817"/>
            <a:ext cx="1030778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4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การเสพสารเมทแอม</a:t>
            </a:r>
            <a:r>
              <a:rPr lang="th-TH" sz="4400" b="1" dirty="0" err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</a:t>
            </a:r>
            <a:r>
              <a:rPr lang="th-TH" sz="4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ตามีนในระหว่างตั้งครรภ์ทำให้เกิดผลดังนี้</a:t>
            </a:r>
          </a:p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ทารกน้ำหนักตัวน้อย </a:t>
            </a:r>
          </a:p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ทารกคลอดก่อนกำหนด </a:t>
            </a:r>
          </a:p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มารดาเกิดครรภ์เป็นพิษ </a:t>
            </a:r>
          </a:p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มารดามีภาวะซีด </a:t>
            </a:r>
          </a:p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ทารกแรกเกิดน้ำหนักตัวน้อย </a:t>
            </a:r>
          </a:p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ทารกอุณหภูมิแรกคลอดต่ำ</a:t>
            </a:r>
          </a:p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ทารกนอนโรงพยาบาลนานขึ้น</a:t>
            </a:r>
          </a:p>
        </p:txBody>
      </p:sp>
      <p:pic>
        <p:nvPicPr>
          <p:cNvPr id="1026" name="Picture 2" descr="วันต่อต้านยาเสพติดโลก... และผลกระทบของการเสพสารเสพติดระหว่างตั้งครรภ์ -  RSATHAI">
            <a:extLst>
              <a:ext uri="{FF2B5EF4-FFF2-40B4-BE49-F238E27FC236}">
                <a16:creationId xmlns:a16="http://schemas.microsoft.com/office/drawing/2014/main" id="{EA9186C4-FC3A-4576-9C65-364B533D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55" y="1177636"/>
            <a:ext cx="4520046" cy="23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เสพยาขณะตั้งครรภ์ มีความเสี่ยงต่อการเสียชีวิตทั้งแม่และเด็ก -  สำนักงานกองทุนสนับสนุนการสร้างเสริมสุขภาพ (สสส.)">
            <a:extLst>
              <a:ext uri="{FF2B5EF4-FFF2-40B4-BE49-F238E27FC236}">
                <a16:creationId xmlns:a16="http://schemas.microsoft.com/office/drawing/2014/main" id="{083A0298-4CDD-4704-84D2-89C3DE3B8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54" y="3687175"/>
            <a:ext cx="4520045" cy="3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7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085599-FA2F-4243-B808-349649DB3585}"/>
              </a:ext>
            </a:extLst>
          </p:cNvPr>
          <p:cNvSpPr/>
          <p:nvPr/>
        </p:nvSpPr>
        <p:spPr>
          <a:xfrm>
            <a:off x="1066800" y="154908"/>
            <a:ext cx="1039090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4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การเสพกัญชาในระหว่างตั้งครรภ์ทำให้เกิดผลดังนี้</a:t>
            </a:r>
          </a:p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การตั้งครรภ์นอกมดลูก </a:t>
            </a:r>
          </a:p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ภาวะทารกแรกเกิดน้ำหนักน้อย </a:t>
            </a:r>
          </a:p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- ใช้ร่วมกับการสูบบุหรี่ทำให้เกิดการคลอดก่อนกำหนดได้ </a:t>
            </a:r>
          </a:p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การพัฒนาสมองของทารกในครรภ์ไม่สมบูรณ์ </a:t>
            </a:r>
          </a:p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ทารกที่คลอดอาจมีปัญหาต่อการเรียนรู้ และพฤติกรรมในอนาคต</a:t>
            </a:r>
          </a:p>
        </p:txBody>
      </p:sp>
      <p:pic>
        <p:nvPicPr>
          <p:cNvPr id="2050" name="Picture 2" descr="แม่ท้องกินกัญชาได้ไหม แม่ให้นมลูกกินกัญชาได้ไหม จะส่งผลต่อลูกน้อยหรือไม่ ?">
            <a:extLst>
              <a:ext uri="{FF2B5EF4-FFF2-40B4-BE49-F238E27FC236}">
                <a16:creationId xmlns:a16="http://schemas.microsoft.com/office/drawing/2014/main" id="{9E2FE3D8-049A-4AE9-A6C7-4EC736F31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4648446"/>
            <a:ext cx="3782291" cy="21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กัญชากับคนท้อง จะส่งผลเสียหรือมีผลดีกันแน่? - May 2023 | Motherhood Thailand">
            <a:extLst>
              <a:ext uri="{FF2B5EF4-FFF2-40B4-BE49-F238E27FC236}">
                <a16:creationId xmlns:a16="http://schemas.microsoft.com/office/drawing/2014/main" id="{175A80DF-86BF-4888-96D8-39E202CF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18" y="4684780"/>
            <a:ext cx="3517034" cy="21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แพทย์จุฬาฯ' เผย 'โทษกัญชา' กระทบทารกในครรภ์-ร้ายแรงถึงเสียชีวิต | เดลินิวส์">
            <a:extLst>
              <a:ext uri="{FF2B5EF4-FFF2-40B4-BE49-F238E27FC236}">
                <a16:creationId xmlns:a16="http://schemas.microsoft.com/office/drawing/2014/main" id="{5C2E4317-636B-45E6-B6BC-6FF022DA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10" y="535691"/>
            <a:ext cx="3497650" cy="19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ทำไมห้ามจำหน่าย &quot;กัญชา&quot; แก่สตรีมีครรภ์-ให้นมบุตร เช็กข้อเสียกัญชาที่นี่!">
            <a:extLst>
              <a:ext uri="{FF2B5EF4-FFF2-40B4-BE49-F238E27FC236}">
                <a16:creationId xmlns:a16="http://schemas.microsoft.com/office/drawing/2014/main" id="{8101C170-890C-488D-908B-D45D4D4E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98" y="4684780"/>
            <a:ext cx="3751502" cy="21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461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</TotalTime>
  <Words>116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Angsana New</vt:lpstr>
      <vt:lpstr>Century Gothic</vt:lpstr>
      <vt:lpstr>Wingdings 3</vt:lpstr>
      <vt:lpstr>Slice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</dc:creator>
  <cp:lastModifiedBy>hp</cp:lastModifiedBy>
  <cp:revision>3</cp:revision>
  <dcterms:created xsi:type="dcterms:W3CDTF">2023-05-03T03:42:55Z</dcterms:created>
  <dcterms:modified xsi:type="dcterms:W3CDTF">2023-05-03T04:44:18Z</dcterms:modified>
</cp:coreProperties>
</file>